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374" r:id="rId2"/>
    <p:sldId id="377" r:id="rId3"/>
    <p:sldId id="382" r:id="rId4"/>
    <p:sldId id="378" r:id="rId5"/>
    <p:sldId id="379" r:id="rId6"/>
    <p:sldId id="380" r:id="rId7"/>
    <p:sldId id="383" r:id="rId8"/>
    <p:sldId id="384" r:id="rId9"/>
    <p:sldId id="386" r:id="rId10"/>
    <p:sldId id="385" r:id="rId11"/>
    <p:sldId id="381" r:id="rId12"/>
    <p:sldId id="375" r:id="rId13"/>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B3E28"/>
    <a:srgbClr val="172E4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82486" autoAdjust="0"/>
  </p:normalViewPr>
  <p:slideViewPr>
    <p:cSldViewPr snapToGrid="0">
      <p:cViewPr varScale="1">
        <p:scale>
          <a:sx n="115" d="100"/>
          <a:sy n="115" d="100"/>
        </p:scale>
        <p:origin x="552" y="192"/>
      </p:cViewPr>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O"/>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DB33362-74B2-46CF-8233-0C117CEE1937}" type="datetimeFigureOut">
              <a:rPr lang="es-CO" smtClean="0"/>
              <a:t>1/09/24</a:t>
            </a:fld>
            <a:endParaRPr lang="es-CO"/>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O"/>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O"/>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37216B-44C4-4450-BBF9-E96ABC87C3B3}" type="slidenum">
              <a:rPr lang="es-CO" smtClean="0"/>
              <a:t>‹Nº›</a:t>
            </a:fld>
            <a:endParaRPr lang="es-CO"/>
          </a:p>
        </p:txBody>
      </p:sp>
    </p:spTree>
    <p:extLst>
      <p:ext uri="{BB962C8B-B14F-4D97-AF65-F5344CB8AC3E}">
        <p14:creationId xmlns:p14="http://schemas.microsoft.com/office/powerpoint/2010/main" val="10663013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6:notes"/>
          <p:cNvSpPr txBox="1">
            <a:spLocks noGrp="1"/>
          </p:cNvSpPr>
          <p:nvPr>
            <p:ph type="body" idx="1"/>
          </p:nvPr>
        </p:nvSpPr>
        <p:spPr>
          <a:xfrm>
            <a:off x="679768" y="4715153"/>
            <a:ext cx="5438140" cy="4466987"/>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0" name="Google Shape;110;p6: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753903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6:notes"/>
          <p:cNvSpPr txBox="1">
            <a:spLocks noGrp="1"/>
          </p:cNvSpPr>
          <p:nvPr>
            <p:ph type="body" idx="1"/>
          </p:nvPr>
        </p:nvSpPr>
        <p:spPr>
          <a:xfrm>
            <a:off x="679768" y="4715153"/>
            <a:ext cx="5438140" cy="4466987"/>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0" name="Google Shape;110;p6: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006358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6:notes"/>
          <p:cNvSpPr txBox="1">
            <a:spLocks noGrp="1"/>
          </p:cNvSpPr>
          <p:nvPr>
            <p:ph type="body" idx="1"/>
          </p:nvPr>
        </p:nvSpPr>
        <p:spPr>
          <a:xfrm>
            <a:off x="679768" y="4715153"/>
            <a:ext cx="5438140" cy="4466987"/>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0" name="Google Shape;110;p6: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658582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6:notes"/>
          <p:cNvSpPr txBox="1">
            <a:spLocks noGrp="1"/>
          </p:cNvSpPr>
          <p:nvPr>
            <p:ph type="body" idx="1"/>
          </p:nvPr>
        </p:nvSpPr>
        <p:spPr>
          <a:xfrm>
            <a:off x="679768" y="4715153"/>
            <a:ext cx="5438140" cy="4466987"/>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0" name="Google Shape;110;p6: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631248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6:notes"/>
          <p:cNvSpPr txBox="1">
            <a:spLocks noGrp="1"/>
          </p:cNvSpPr>
          <p:nvPr>
            <p:ph type="body" idx="1"/>
          </p:nvPr>
        </p:nvSpPr>
        <p:spPr>
          <a:xfrm>
            <a:off x="679768" y="4715153"/>
            <a:ext cx="5438140" cy="4466987"/>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0" name="Google Shape;110;p6: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501905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6:notes"/>
          <p:cNvSpPr txBox="1">
            <a:spLocks noGrp="1"/>
          </p:cNvSpPr>
          <p:nvPr>
            <p:ph type="body" idx="1"/>
          </p:nvPr>
        </p:nvSpPr>
        <p:spPr>
          <a:xfrm>
            <a:off x="679768" y="4715153"/>
            <a:ext cx="5438140" cy="4466987"/>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0" name="Google Shape;110;p6: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995349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6:notes"/>
          <p:cNvSpPr txBox="1">
            <a:spLocks noGrp="1"/>
          </p:cNvSpPr>
          <p:nvPr>
            <p:ph type="body" idx="1"/>
          </p:nvPr>
        </p:nvSpPr>
        <p:spPr>
          <a:xfrm>
            <a:off x="679768" y="4715153"/>
            <a:ext cx="5438140" cy="4466987"/>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0" name="Google Shape;110;p6: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093455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6:notes"/>
          <p:cNvSpPr txBox="1">
            <a:spLocks noGrp="1"/>
          </p:cNvSpPr>
          <p:nvPr>
            <p:ph type="body" idx="1"/>
          </p:nvPr>
        </p:nvSpPr>
        <p:spPr>
          <a:xfrm>
            <a:off x="679768" y="4715153"/>
            <a:ext cx="5438140" cy="4466987"/>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0" name="Google Shape;110;p6: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2796934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0868564-6C31-42C2-941A-25E2ACCD19C5}"/>
              </a:ext>
            </a:extLst>
          </p:cNvPr>
          <p:cNvSpPr>
            <a:spLocks noGrp="1"/>
          </p:cNvSpPr>
          <p:nvPr>
            <p:ph type="ctrTitle" hasCustomPrompt="1"/>
          </p:nvPr>
        </p:nvSpPr>
        <p:spPr>
          <a:xfrm>
            <a:off x="1687773" y="3237931"/>
            <a:ext cx="9144000" cy="1909763"/>
          </a:xfrm>
        </p:spPr>
        <p:txBody>
          <a:bodyPr anchor="b"/>
          <a:lstStyle>
            <a:lvl1pPr algn="ctr">
              <a:defRPr sz="6000">
                <a:solidFill>
                  <a:srgbClr val="172E4F"/>
                </a:solidFill>
              </a:defRPr>
            </a:lvl1pPr>
          </a:lstStyle>
          <a:p>
            <a:r>
              <a:rPr lang="es-CO" b="1" dirty="0">
                <a:solidFill>
                  <a:srgbClr val="172E4F"/>
                </a:solidFill>
                <a:effectLst>
                  <a:outerShdw blurRad="38100" dist="38100" dir="2700000" algn="tl">
                    <a:srgbClr val="000000">
                      <a:alpha val="43137"/>
                    </a:srgbClr>
                  </a:outerShdw>
                </a:effectLst>
                <a:latin typeface="HelveticaNeueLT Std Med" panose="020B0604020202020204" pitchFamily="34" charset="0"/>
              </a:rPr>
              <a:t>TÍTULO</a:t>
            </a:r>
            <a:endParaRPr lang="es-CO" dirty="0"/>
          </a:p>
        </p:txBody>
      </p:sp>
      <p:sp>
        <p:nvSpPr>
          <p:cNvPr id="3" name="Subtítulo 2">
            <a:extLst>
              <a:ext uri="{FF2B5EF4-FFF2-40B4-BE49-F238E27FC236}">
                <a16:creationId xmlns:a16="http://schemas.microsoft.com/office/drawing/2014/main" id="{B5EE1BD0-3FC6-4B0A-97A4-F8E4A286157C}"/>
              </a:ext>
            </a:extLst>
          </p:cNvPr>
          <p:cNvSpPr>
            <a:spLocks noGrp="1"/>
          </p:cNvSpPr>
          <p:nvPr>
            <p:ph type="subTitle" idx="1" hasCustomPrompt="1"/>
          </p:nvPr>
        </p:nvSpPr>
        <p:spPr>
          <a:xfrm>
            <a:off x="1687773" y="5239770"/>
            <a:ext cx="9144000" cy="396756"/>
          </a:xfrm>
        </p:spPr>
        <p:txBody>
          <a:bodyPr/>
          <a:lstStyle>
            <a:lvl1pPr marL="0" indent="0" algn="ctr">
              <a:buNone/>
              <a:defRPr sz="2400">
                <a:solidFill>
                  <a:srgbClr val="DB3E28"/>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CO" sz="2400" b="1" dirty="0">
                <a:solidFill>
                  <a:srgbClr val="DB3E28"/>
                </a:solidFill>
                <a:effectLst>
                  <a:outerShdw blurRad="38100" dist="38100" dir="2700000" algn="tl">
                    <a:srgbClr val="000000">
                      <a:alpha val="43137"/>
                    </a:srgbClr>
                  </a:outerShdw>
                </a:effectLst>
                <a:latin typeface="HelveticaNeueLT Std Med" panose="020B0604020202020204" pitchFamily="34" charset="0"/>
              </a:rPr>
              <a:t>SUBTÍTULO</a:t>
            </a:r>
          </a:p>
        </p:txBody>
      </p:sp>
      <p:pic>
        <p:nvPicPr>
          <p:cNvPr id="12" name="Imagen 11">
            <a:extLst>
              <a:ext uri="{FF2B5EF4-FFF2-40B4-BE49-F238E27FC236}">
                <a16:creationId xmlns:a16="http://schemas.microsoft.com/office/drawing/2014/main" id="{84CC5BE5-BCF4-4AF8-B662-D8D857CEF84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212911" y="384360"/>
            <a:ext cx="5704728" cy="2853571"/>
          </a:xfrm>
          <a:prstGeom prst="rect">
            <a:avLst/>
          </a:prstGeom>
        </p:spPr>
      </p:pic>
    </p:spTree>
    <p:extLst>
      <p:ext uri="{BB962C8B-B14F-4D97-AF65-F5344CB8AC3E}">
        <p14:creationId xmlns:p14="http://schemas.microsoft.com/office/powerpoint/2010/main" val="40739277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seño personaliza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FFD84CA-6762-41D4-8F9C-8BB5037EF7F6}"/>
              </a:ext>
            </a:extLst>
          </p:cNvPr>
          <p:cNvSpPr>
            <a:spLocks noGrp="1"/>
          </p:cNvSpPr>
          <p:nvPr>
            <p:ph type="title" hasCustomPrompt="1"/>
          </p:nvPr>
        </p:nvSpPr>
        <p:spPr>
          <a:xfrm>
            <a:off x="838200" y="365125"/>
            <a:ext cx="8954474" cy="1325563"/>
          </a:xfrm>
        </p:spPr>
        <p:txBody>
          <a:bodyPr>
            <a:normAutofit/>
          </a:bodyPr>
          <a:lstStyle>
            <a:lvl1pPr>
              <a:defRPr sz="3600"/>
            </a:lvl1pPr>
          </a:lstStyle>
          <a:p>
            <a:r>
              <a:rPr lang="es-ES" dirty="0"/>
              <a:t>HAGA CLIC PARA MODIFICAR EL ESTILO DE TÍTULO DEL PATRÓN</a:t>
            </a:r>
            <a:endParaRPr lang="es-CO" dirty="0"/>
          </a:p>
        </p:txBody>
      </p:sp>
      <p:pic>
        <p:nvPicPr>
          <p:cNvPr id="6" name="Imagen 5">
            <a:extLst>
              <a:ext uri="{FF2B5EF4-FFF2-40B4-BE49-F238E27FC236}">
                <a16:creationId xmlns:a16="http://schemas.microsoft.com/office/drawing/2014/main" id="{682003BF-B3BC-4045-9906-BFEFF65CBD6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92674" y="365125"/>
            <a:ext cx="2399326" cy="1200171"/>
          </a:xfrm>
          <a:prstGeom prst="rect">
            <a:avLst/>
          </a:prstGeom>
        </p:spPr>
      </p:pic>
      <p:sp>
        <p:nvSpPr>
          <p:cNvPr id="8" name="Marcador de texto 7">
            <a:extLst>
              <a:ext uri="{FF2B5EF4-FFF2-40B4-BE49-F238E27FC236}">
                <a16:creationId xmlns:a16="http://schemas.microsoft.com/office/drawing/2014/main" id="{328B8690-5884-40B3-B3FD-AA6F989272CD}"/>
              </a:ext>
            </a:extLst>
          </p:cNvPr>
          <p:cNvSpPr>
            <a:spLocks noGrp="1"/>
          </p:cNvSpPr>
          <p:nvPr>
            <p:ph type="body" sz="quarter" idx="10"/>
          </p:nvPr>
        </p:nvSpPr>
        <p:spPr>
          <a:xfrm>
            <a:off x="838200" y="2019300"/>
            <a:ext cx="10953750" cy="4473575"/>
          </a:xfrm>
        </p:spPr>
        <p:txBody>
          <a:bodyPr/>
          <a:lstStyle>
            <a:lvl1pPr>
              <a:defRPr>
                <a:solidFill>
                  <a:schemeClr val="bg2">
                    <a:lumMod val="10000"/>
                  </a:schemeClr>
                </a:solidFill>
              </a:defRPr>
            </a:lvl1pPr>
            <a:lvl2pPr>
              <a:defRPr>
                <a:solidFill>
                  <a:schemeClr val="bg2">
                    <a:lumMod val="10000"/>
                  </a:schemeClr>
                </a:solidFill>
              </a:defRPr>
            </a:lvl2pPr>
            <a:lvl3pPr>
              <a:defRPr>
                <a:solidFill>
                  <a:schemeClr val="bg2">
                    <a:lumMod val="10000"/>
                  </a:schemeClr>
                </a:solidFill>
              </a:defRPr>
            </a:lvl3pPr>
            <a:lvl4pPr>
              <a:defRPr>
                <a:solidFill>
                  <a:schemeClr val="bg2">
                    <a:lumMod val="10000"/>
                  </a:schemeClr>
                </a:solidFill>
              </a:defRPr>
            </a:lvl4pPr>
            <a:lvl5pPr>
              <a:defRPr>
                <a:solidFill>
                  <a:schemeClr val="bg2">
                    <a:lumMod val="10000"/>
                  </a:schemeClr>
                </a:solidFill>
              </a:defRPr>
            </a:lvl5p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s-CO" dirty="0"/>
          </a:p>
        </p:txBody>
      </p:sp>
    </p:spTree>
    <p:extLst>
      <p:ext uri="{BB962C8B-B14F-4D97-AF65-F5344CB8AC3E}">
        <p14:creationId xmlns:p14="http://schemas.microsoft.com/office/powerpoint/2010/main" val="17082010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Diseño personaliza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F82B28E-D20D-47AD-BF11-A9039C7C8C27}"/>
              </a:ext>
            </a:extLst>
          </p:cNvPr>
          <p:cNvSpPr>
            <a:spLocks noGrp="1"/>
          </p:cNvSpPr>
          <p:nvPr>
            <p:ph type="title"/>
          </p:nvPr>
        </p:nvSpPr>
        <p:spPr>
          <a:xfrm>
            <a:off x="838200" y="365125"/>
            <a:ext cx="8797119" cy="1325563"/>
          </a:xfrm>
        </p:spPr>
        <p:txBody>
          <a:bodyPr/>
          <a:lstStyle/>
          <a:p>
            <a:r>
              <a:rPr lang="es-ES" dirty="0"/>
              <a:t>Haga clic para modificar el estilo de título del patrón</a:t>
            </a:r>
            <a:endParaRPr lang="es-CO" dirty="0"/>
          </a:p>
        </p:txBody>
      </p:sp>
      <p:pic>
        <p:nvPicPr>
          <p:cNvPr id="6" name="Imagen 5">
            <a:extLst>
              <a:ext uri="{FF2B5EF4-FFF2-40B4-BE49-F238E27FC236}">
                <a16:creationId xmlns:a16="http://schemas.microsoft.com/office/drawing/2014/main" id="{1B0BE2FB-08F6-499C-B6D6-C9CFA5E95EC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92674" y="365125"/>
            <a:ext cx="2399326" cy="1200171"/>
          </a:xfrm>
          <a:prstGeom prst="rect">
            <a:avLst/>
          </a:prstGeom>
        </p:spPr>
      </p:pic>
      <p:sp>
        <p:nvSpPr>
          <p:cNvPr id="9" name="Marcador de posición de imagen 8">
            <a:extLst>
              <a:ext uri="{FF2B5EF4-FFF2-40B4-BE49-F238E27FC236}">
                <a16:creationId xmlns:a16="http://schemas.microsoft.com/office/drawing/2014/main" id="{34BAAC9F-8630-44E2-99ED-619C3D276979}"/>
              </a:ext>
            </a:extLst>
          </p:cNvPr>
          <p:cNvSpPr>
            <a:spLocks noGrp="1"/>
          </p:cNvSpPr>
          <p:nvPr>
            <p:ph type="pic" sz="quarter" idx="10"/>
          </p:nvPr>
        </p:nvSpPr>
        <p:spPr>
          <a:xfrm>
            <a:off x="838200" y="1828800"/>
            <a:ext cx="4730750" cy="4435475"/>
          </a:xfrm>
        </p:spPr>
        <p:txBody>
          <a:bodyPr/>
          <a:lstStyle/>
          <a:p>
            <a:endParaRPr lang="es-CO"/>
          </a:p>
        </p:txBody>
      </p:sp>
      <p:sp>
        <p:nvSpPr>
          <p:cNvPr id="11" name="Marcador de texto 10">
            <a:extLst>
              <a:ext uri="{FF2B5EF4-FFF2-40B4-BE49-F238E27FC236}">
                <a16:creationId xmlns:a16="http://schemas.microsoft.com/office/drawing/2014/main" id="{BAA6A96A-3D83-488E-97D8-66CA5C4495C8}"/>
              </a:ext>
            </a:extLst>
          </p:cNvPr>
          <p:cNvSpPr>
            <a:spLocks noGrp="1"/>
          </p:cNvSpPr>
          <p:nvPr>
            <p:ph type="body" sz="quarter" idx="11"/>
          </p:nvPr>
        </p:nvSpPr>
        <p:spPr>
          <a:xfrm>
            <a:off x="5991225" y="1828800"/>
            <a:ext cx="5842000" cy="4435475"/>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Tree>
    <p:extLst>
      <p:ext uri="{BB962C8B-B14F-4D97-AF65-F5344CB8AC3E}">
        <p14:creationId xmlns:p14="http://schemas.microsoft.com/office/powerpoint/2010/main" val="22676340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Diseño personalizado">
    <p:spTree>
      <p:nvGrpSpPr>
        <p:cNvPr id="1" name=""/>
        <p:cNvGrpSpPr/>
        <p:nvPr/>
      </p:nvGrpSpPr>
      <p:grpSpPr>
        <a:xfrm>
          <a:off x="0" y="0"/>
          <a:ext cx="0" cy="0"/>
          <a:chOff x="0" y="0"/>
          <a:chExt cx="0" cy="0"/>
        </a:xfrm>
      </p:grpSpPr>
      <p:pic>
        <p:nvPicPr>
          <p:cNvPr id="6" name="Imagen 5">
            <a:extLst>
              <a:ext uri="{FF2B5EF4-FFF2-40B4-BE49-F238E27FC236}">
                <a16:creationId xmlns:a16="http://schemas.microsoft.com/office/drawing/2014/main" id="{97DFFFCD-5B48-4896-853D-F8B93E42FC0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92674" y="365125"/>
            <a:ext cx="2399326" cy="1200171"/>
          </a:xfrm>
          <a:prstGeom prst="rect">
            <a:avLst/>
          </a:prstGeom>
        </p:spPr>
      </p:pic>
    </p:spTree>
    <p:extLst>
      <p:ext uri="{BB962C8B-B14F-4D97-AF65-F5344CB8AC3E}">
        <p14:creationId xmlns:p14="http://schemas.microsoft.com/office/powerpoint/2010/main" val="9021199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Diseño personalizado">
    <p:bg>
      <p:bgRef idx="1001">
        <a:schemeClr val="bg1"/>
      </p:bgRef>
    </p:bg>
    <p:spTree>
      <p:nvGrpSpPr>
        <p:cNvPr id="1" name=""/>
        <p:cNvGrpSpPr/>
        <p:nvPr/>
      </p:nvGrpSpPr>
      <p:grpSpPr>
        <a:xfrm>
          <a:off x="0" y="0"/>
          <a:ext cx="0" cy="0"/>
          <a:chOff x="0" y="0"/>
          <a:chExt cx="0" cy="0"/>
        </a:xfrm>
      </p:grpSpPr>
      <p:pic>
        <p:nvPicPr>
          <p:cNvPr id="8" name="Imagen 7">
            <a:extLst>
              <a:ext uri="{FF2B5EF4-FFF2-40B4-BE49-F238E27FC236}">
                <a16:creationId xmlns:a16="http://schemas.microsoft.com/office/drawing/2014/main" id="{5350C6D7-1B8D-484E-8C24-B89AA460FFF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493256" y="1177252"/>
            <a:ext cx="7205487" cy="3602743"/>
          </a:xfrm>
          <a:prstGeom prst="rect">
            <a:avLst/>
          </a:prstGeom>
        </p:spPr>
      </p:pic>
      <p:sp>
        <p:nvSpPr>
          <p:cNvPr id="14" name="Marcador de texto 13">
            <a:extLst>
              <a:ext uri="{FF2B5EF4-FFF2-40B4-BE49-F238E27FC236}">
                <a16:creationId xmlns:a16="http://schemas.microsoft.com/office/drawing/2014/main" id="{731D1990-5803-49AF-9C10-7F35E13F5CCF}"/>
              </a:ext>
            </a:extLst>
          </p:cNvPr>
          <p:cNvSpPr>
            <a:spLocks noGrp="1"/>
          </p:cNvSpPr>
          <p:nvPr>
            <p:ph type="body" sz="quarter" idx="10" hasCustomPrompt="1"/>
          </p:nvPr>
        </p:nvSpPr>
        <p:spPr>
          <a:xfrm>
            <a:off x="3032124" y="5271173"/>
            <a:ext cx="6127750" cy="409575"/>
          </a:xfrm>
        </p:spPr>
        <p:txBody>
          <a:bodyPr>
            <a:noAutofit/>
          </a:bodyPr>
          <a:lstStyle>
            <a:lvl1pPr marL="0" indent="0" algn="ctr">
              <a:buNone/>
              <a:defRPr sz="3200" b="1"/>
            </a:lvl1pPr>
          </a:lstStyle>
          <a:p>
            <a:pPr lvl="0"/>
            <a:r>
              <a:rPr lang="es-CO" dirty="0"/>
              <a:t>WWW.GCIAMT.ORG</a:t>
            </a:r>
          </a:p>
        </p:txBody>
      </p:sp>
      <p:pic>
        <p:nvPicPr>
          <p:cNvPr id="5" name="Imagen 4">
            <a:extLst>
              <a:ext uri="{FF2B5EF4-FFF2-40B4-BE49-F238E27FC236}">
                <a16:creationId xmlns:a16="http://schemas.microsoft.com/office/drawing/2014/main" id="{56CEF8A9-1F82-6AA2-CD90-468470F7358F}"/>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327179" y="5592730"/>
            <a:ext cx="381000" cy="381000"/>
          </a:xfrm>
          <a:prstGeom prst="rect">
            <a:avLst/>
          </a:prstGeom>
        </p:spPr>
      </p:pic>
    </p:spTree>
    <p:extLst>
      <p:ext uri="{BB962C8B-B14F-4D97-AF65-F5344CB8AC3E}">
        <p14:creationId xmlns:p14="http://schemas.microsoft.com/office/powerpoint/2010/main" val="2675647438"/>
      </p:ext>
    </p:extLst>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Diseño personalizado">
  <p:cSld name="4_Diseño personalizado">
    <p:spTree>
      <p:nvGrpSpPr>
        <p:cNvPr id="1" name="Shape 15"/>
        <p:cNvGrpSpPr/>
        <p:nvPr/>
      </p:nvGrpSpPr>
      <p:grpSpPr>
        <a:xfrm>
          <a:off x="0" y="0"/>
          <a:ext cx="0" cy="0"/>
          <a:chOff x="0" y="0"/>
          <a:chExt cx="0" cy="0"/>
        </a:xfrm>
      </p:grpSpPr>
      <p:sp>
        <p:nvSpPr>
          <p:cNvPr id="16" name="Google Shape;16;p42"/>
          <p:cNvSpPr txBox="1">
            <a:spLocks noGrp="1"/>
          </p:cNvSpPr>
          <p:nvPr>
            <p:ph type="title"/>
          </p:nvPr>
        </p:nvSpPr>
        <p:spPr>
          <a:xfrm>
            <a:off x="838200" y="365125"/>
            <a:ext cx="8954474"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3600"/>
              <a:buFont typeface="Helvetica Neue"/>
              <a:buNone/>
              <a:defRPr sz="3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42"/>
          <p:cNvSpPr txBox="1">
            <a:spLocks noGrp="1"/>
          </p:cNvSpPr>
          <p:nvPr>
            <p:ph type="body" idx="1"/>
          </p:nvPr>
        </p:nvSpPr>
        <p:spPr>
          <a:xfrm>
            <a:off x="838200" y="2019300"/>
            <a:ext cx="10953750" cy="4473575"/>
          </a:xfrm>
          <a:prstGeom prst="rect">
            <a:avLst/>
          </a:prstGeom>
          <a:noFill/>
          <a:ln>
            <a:noFill/>
          </a:ln>
        </p:spPr>
        <p:txBody>
          <a:bodyPr spcFirstLastPara="1" wrap="square" lIns="91425" tIns="45700" rIns="91425" bIns="45700" anchor="t" anchorCtr="0">
            <a:normAutofit/>
          </a:bodyPr>
          <a:lstStyle>
            <a:lvl1pPr marL="457200" lvl="0" indent="-406400" algn="l">
              <a:lnSpc>
                <a:spcPct val="90000"/>
              </a:lnSpc>
              <a:spcBef>
                <a:spcPts val="1000"/>
              </a:spcBef>
              <a:spcAft>
                <a:spcPts val="0"/>
              </a:spcAft>
              <a:buClr>
                <a:srgbClr val="171616"/>
              </a:buClr>
              <a:buSzPts val="2800"/>
              <a:buChar char="•"/>
              <a:defRPr>
                <a:solidFill>
                  <a:srgbClr val="171616"/>
                </a:solidFill>
              </a:defRPr>
            </a:lvl1pPr>
            <a:lvl2pPr marL="914400" lvl="1" indent="-381000" algn="l">
              <a:lnSpc>
                <a:spcPct val="90000"/>
              </a:lnSpc>
              <a:spcBef>
                <a:spcPts val="500"/>
              </a:spcBef>
              <a:spcAft>
                <a:spcPts val="0"/>
              </a:spcAft>
              <a:buClr>
                <a:srgbClr val="171616"/>
              </a:buClr>
              <a:buSzPts val="2400"/>
              <a:buChar char="•"/>
              <a:defRPr>
                <a:solidFill>
                  <a:srgbClr val="171616"/>
                </a:solidFill>
              </a:defRPr>
            </a:lvl2pPr>
            <a:lvl3pPr marL="1371600" lvl="2" indent="-355600" algn="l">
              <a:lnSpc>
                <a:spcPct val="90000"/>
              </a:lnSpc>
              <a:spcBef>
                <a:spcPts val="500"/>
              </a:spcBef>
              <a:spcAft>
                <a:spcPts val="0"/>
              </a:spcAft>
              <a:buClr>
                <a:srgbClr val="171616"/>
              </a:buClr>
              <a:buSzPts val="2000"/>
              <a:buChar char="•"/>
              <a:defRPr>
                <a:solidFill>
                  <a:srgbClr val="171616"/>
                </a:solidFill>
              </a:defRPr>
            </a:lvl3pPr>
            <a:lvl4pPr marL="1828800" lvl="3" indent="-342900" algn="l">
              <a:lnSpc>
                <a:spcPct val="90000"/>
              </a:lnSpc>
              <a:spcBef>
                <a:spcPts val="500"/>
              </a:spcBef>
              <a:spcAft>
                <a:spcPts val="0"/>
              </a:spcAft>
              <a:buClr>
                <a:srgbClr val="171616"/>
              </a:buClr>
              <a:buSzPts val="1800"/>
              <a:buChar char="•"/>
              <a:defRPr>
                <a:solidFill>
                  <a:srgbClr val="171616"/>
                </a:solidFill>
              </a:defRPr>
            </a:lvl4pPr>
            <a:lvl5pPr marL="2286000" lvl="4" indent="-342900" algn="l">
              <a:lnSpc>
                <a:spcPct val="90000"/>
              </a:lnSpc>
              <a:spcBef>
                <a:spcPts val="500"/>
              </a:spcBef>
              <a:spcAft>
                <a:spcPts val="0"/>
              </a:spcAft>
              <a:buClr>
                <a:srgbClr val="171616"/>
              </a:buClr>
              <a:buSzPts val="1800"/>
              <a:buChar char="•"/>
              <a:defRPr>
                <a:solidFill>
                  <a:srgbClr val="171616"/>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8" name="Google Shape;18;p42"/>
          <p:cNvSpPr/>
          <p:nvPr/>
        </p:nvSpPr>
        <p:spPr>
          <a:xfrm>
            <a:off x="11353800" y="1"/>
            <a:ext cx="587091" cy="1690688"/>
          </a:xfrm>
          <a:prstGeom prst="rect">
            <a:avLst/>
          </a:prstGeom>
          <a:solidFill>
            <a:srgbClr val="172E4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Helvetica Neue"/>
              <a:ea typeface="Helvetica Neue"/>
              <a:cs typeface="Helvetica Neue"/>
              <a:sym typeface="Helvetica Neue"/>
            </a:endParaRPr>
          </a:p>
        </p:txBody>
      </p:sp>
      <p:sp>
        <p:nvSpPr>
          <p:cNvPr id="19" name="Google Shape;19;p42"/>
          <p:cNvSpPr/>
          <p:nvPr/>
        </p:nvSpPr>
        <p:spPr>
          <a:xfrm>
            <a:off x="0" y="6241775"/>
            <a:ext cx="4068417" cy="616226"/>
          </a:xfrm>
          <a:prstGeom prst="rect">
            <a:avLst/>
          </a:prstGeom>
          <a:solidFill>
            <a:srgbClr val="DD4F3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Helvetica Neue"/>
              <a:ea typeface="Helvetica Neue"/>
              <a:cs typeface="Helvetica Neue"/>
              <a:sym typeface="Helvetica Neue"/>
            </a:endParaRPr>
          </a:p>
        </p:txBody>
      </p:sp>
      <p:pic>
        <p:nvPicPr>
          <p:cNvPr id="20" name="Google Shape;20;p42"/>
          <p:cNvPicPr preferRelativeResize="0"/>
          <p:nvPr/>
        </p:nvPicPr>
        <p:blipFill rotWithShape="1">
          <a:blip r:embed="rId2">
            <a:alphaModFix/>
          </a:blip>
          <a:srcRect/>
          <a:stretch/>
        </p:blipFill>
        <p:spPr>
          <a:xfrm>
            <a:off x="9894611" y="5698435"/>
            <a:ext cx="2271645" cy="1136303"/>
          </a:xfrm>
          <a:prstGeom prst="rect">
            <a:avLst/>
          </a:prstGeom>
          <a:noFill/>
          <a:ln>
            <a:noFill/>
          </a:ln>
        </p:spPr>
      </p:pic>
      <p:sp>
        <p:nvSpPr>
          <p:cNvPr id="21" name="Google Shape;21;p42"/>
          <p:cNvSpPr/>
          <p:nvPr/>
        </p:nvSpPr>
        <p:spPr>
          <a:xfrm>
            <a:off x="2888975" y="6492875"/>
            <a:ext cx="7288695" cy="93455"/>
          </a:xfrm>
          <a:prstGeom prst="rect">
            <a:avLst/>
          </a:prstGeom>
          <a:solidFill>
            <a:srgbClr val="E0E0F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Helvetica Neue"/>
              <a:ea typeface="Helvetica Neue"/>
              <a:cs typeface="Helvetica Neue"/>
              <a:sym typeface="Helvetica Neue"/>
            </a:endParaRPr>
          </a:p>
        </p:txBody>
      </p:sp>
    </p:spTree>
    <p:extLst>
      <p:ext uri="{BB962C8B-B14F-4D97-AF65-F5344CB8AC3E}">
        <p14:creationId xmlns:p14="http://schemas.microsoft.com/office/powerpoint/2010/main" val="123165654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779478B3-6DC2-4B04-8B2E-02434F1BBAD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dirty="0"/>
              <a:t>Haga clic para modificar el estilo de título del patrón</a:t>
            </a:r>
            <a:endParaRPr lang="es-CO" dirty="0"/>
          </a:p>
        </p:txBody>
      </p:sp>
      <p:sp>
        <p:nvSpPr>
          <p:cNvPr id="3" name="Marcador de texto 2">
            <a:extLst>
              <a:ext uri="{FF2B5EF4-FFF2-40B4-BE49-F238E27FC236}">
                <a16:creationId xmlns:a16="http://schemas.microsoft.com/office/drawing/2014/main" id="{707920E2-7A80-4AFE-A6FD-D67016AB8E7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8CEC0DF3-4D6F-4439-86C6-005B1435168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1C0C6B-DC73-408B-9D11-AE042E0C1D0A}" type="datetimeFigureOut">
              <a:rPr lang="es-CO" smtClean="0"/>
              <a:t>1/09/24</a:t>
            </a:fld>
            <a:endParaRPr lang="es-CO"/>
          </a:p>
        </p:txBody>
      </p:sp>
      <p:sp>
        <p:nvSpPr>
          <p:cNvPr id="5" name="Marcador de pie de página 4">
            <a:extLst>
              <a:ext uri="{FF2B5EF4-FFF2-40B4-BE49-F238E27FC236}">
                <a16:creationId xmlns:a16="http://schemas.microsoft.com/office/drawing/2014/main" id="{D2D5C63D-8651-47F1-8F95-2903079777A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Marcador de número de diapositiva 5">
            <a:extLst>
              <a:ext uri="{FF2B5EF4-FFF2-40B4-BE49-F238E27FC236}">
                <a16:creationId xmlns:a16="http://schemas.microsoft.com/office/drawing/2014/main" id="{2AF96CB0-5405-4099-B270-CD7E65F0B34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B7D921-C321-46A6-BCBE-26D35E6D38EB}" type="slidenum">
              <a:rPr lang="es-CO" smtClean="0"/>
              <a:t>‹Nº›</a:t>
            </a:fld>
            <a:endParaRPr lang="es-CO"/>
          </a:p>
        </p:txBody>
      </p:sp>
    </p:spTree>
    <p:extLst>
      <p:ext uri="{BB962C8B-B14F-4D97-AF65-F5344CB8AC3E}">
        <p14:creationId xmlns:p14="http://schemas.microsoft.com/office/powerpoint/2010/main" val="34738277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1" r:id="rId5"/>
    <p:sldLayoutId id="2147483654"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3" name="CuadroTexto 2">
            <a:extLst>
              <a:ext uri="{FF2B5EF4-FFF2-40B4-BE49-F238E27FC236}">
                <a16:creationId xmlns:a16="http://schemas.microsoft.com/office/drawing/2014/main" id="{FF52AC13-D5C5-9D8E-3454-C31B37D5AA11}"/>
              </a:ext>
            </a:extLst>
          </p:cNvPr>
          <p:cNvSpPr txBox="1"/>
          <p:nvPr/>
        </p:nvSpPr>
        <p:spPr>
          <a:xfrm>
            <a:off x="1028699" y="1373197"/>
            <a:ext cx="9601200" cy="1677960"/>
          </a:xfrm>
          <a:prstGeom prst="rect">
            <a:avLst/>
          </a:prstGeom>
          <a:noFill/>
        </p:spPr>
        <p:txBody>
          <a:bodyPr wrap="square">
            <a:spAutoFit/>
          </a:bodyPr>
          <a:lstStyle/>
          <a:p>
            <a:pPr algn="ctr">
              <a:lnSpc>
                <a:spcPct val="150000"/>
              </a:lnSpc>
            </a:pPr>
            <a:r>
              <a:rPr lang="es-US" sz="4000" dirty="0">
                <a:latin typeface="Calibri" panose="020F0502020204030204" pitchFamily="34" charset="0"/>
                <a:cs typeface="Calibri" panose="020F0502020204030204" pitchFamily="34" charset="0"/>
              </a:rPr>
              <a:t>Caso Clínico: </a:t>
            </a:r>
            <a:br>
              <a:rPr lang="es-US" sz="4400" dirty="0">
                <a:latin typeface="Calibri" panose="020F0502020204030204" pitchFamily="34" charset="0"/>
                <a:cs typeface="Calibri" panose="020F0502020204030204" pitchFamily="34" charset="0"/>
              </a:rPr>
            </a:br>
            <a:r>
              <a:rPr lang="es-US" sz="3200" dirty="0">
                <a:latin typeface="Calibri" panose="020F0502020204030204" pitchFamily="34" charset="0"/>
                <a:cs typeface="Calibri" panose="020F0502020204030204" pitchFamily="34" charset="0"/>
              </a:rPr>
              <a:t>Paciente con fenotipo ___________ </a:t>
            </a:r>
            <a:r>
              <a:rPr lang="es-US" sz="2000" dirty="0">
                <a:solidFill>
                  <a:schemeClr val="bg1">
                    <a:lumMod val="65000"/>
                  </a:schemeClr>
                </a:solidFill>
                <a:latin typeface="Calibri" panose="020F0502020204030204" pitchFamily="34" charset="0"/>
                <a:cs typeface="Calibri" panose="020F0502020204030204" pitchFamily="34" charset="0"/>
              </a:rPr>
              <a:t>(ejemplo </a:t>
            </a:r>
            <a:r>
              <a:rPr lang="es-US" sz="2000" dirty="0" err="1">
                <a:solidFill>
                  <a:schemeClr val="bg1">
                    <a:lumMod val="65000"/>
                  </a:schemeClr>
                </a:solidFill>
                <a:latin typeface="Calibri" panose="020F0502020204030204" pitchFamily="34" charset="0"/>
                <a:cs typeface="Calibri" panose="020F0502020204030204" pitchFamily="34" charset="0"/>
              </a:rPr>
              <a:t>Fy</a:t>
            </a:r>
            <a:r>
              <a:rPr lang="es-US" sz="2000" dirty="0">
                <a:solidFill>
                  <a:schemeClr val="bg1">
                    <a:lumMod val="65000"/>
                  </a:schemeClr>
                </a:solidFill>
                <a:latin typeface="Calibri" panose="020F0502020204030204" pitchFamily="34" charset="0"/>
                <a:cs typeface="Calibri" panose="020F0502020204030204" pitchFamily="34" charset="0"/>
              </a:rPr>
              <a:t> nulo)</a:t>
            </a:r>
            <a:endParaRPr lang="es-US" sz="3200" dirty="0">
              <a:latin typeface="Calibri" panose="020F0502020204030204" pitchFamily="34" charset="0"/>
              <a:cs typeface="Calibri" panose="020F0502020204030204" pitchFamily="34" charset="0"/>
            </a:endParaRPr>
          </a:p>
        </p:txBody>
      </p:sp>
      <p:sp>
        <p:nvSpPr>
          <p:cNvPr id="5" name="CuadroTexto 4">
            <a:extLst>
              <a:ext uri="{FF2B5EF4-FFF2-40B4-BE49-F238E27FC236}">
                <a16:creationId xmlns:a16="http://schemas.microsoft.com/office/drawing/2014/main" id="{0E9F04FA-660A-FE54-B02F-1F422C364CAA}"/>
              </a:ext>
            </a:extLst>
          </p:cNvPr>
          <p:cNvSpPr txBox="1"/>
          <p:nvPr/>
        </p:nvSpPr>
        <p:spPr>
          <a:xfrm>
            <a:off x="680816" y="3605253"/>
            <a:ext cx="10560203" cy="885179"/>
          </a:xfrm>
          <a:prstGeom prst="rect">
            <a:avLst/>
          </a:prstGeom>
          <a:noFill/>
        </p:spPr>
        <p:txBody>
          <a:bodyPr wrap="square">
            <a:spAutoFit/>
          </a:bodyPr>
          <a:lstStyle/>
          <a:p>
            <a:pPr algn="ctr">
              <a:lnSpc>
                <a:spcPct val="150000"/>
              </a:lnSpc>
            </a:pPr>
            <a:r>
              <a:rPr lang="es-US" sz="2000" dirty="0">
                <a:latin typeface="Calibri" panose="020F0502020204030204" pitchFamily="34" charset="0"/>
                <a:cs typeface="Calibri" panose="020F0502020204030204" pitchFamily="34" charset="0"/>
              </a:rPr>
              <a:t>Autores: </a:t>
            </a:r>
          </a:p>
          <a:p>
            <a:pPr algn="ctr">
              <a:lnSpc>
                <a:spcPct val="150000"/>
              </a:lnSpc>
            </a:pPr>
            <a:r>
              <a:rPr lang="es-US" sz="1600" dirty="0">
                <a:solidFill>
                  <a:schemeClr val="bg1">
                    <a:lumMod val="65000"/>
                  </a:schemeClr>
                </a:solidFill>
                <a:latin typeface="Calibri" panose="020F0502020204030204" pitchFamily="34" charset="0"/>
                <a:cs typeface="Calibri" panose="020F0502020204030204" pitchFamily="34" charset="0"/>
              </a:rPr>
              <a:t>Nombres y apellidos de los autores del caso</a:t>
            </a:r>
            <a:endParaRPr lang="es-US" sz="2000" dirty="0">
              <a:solidFill>
                <a:schemeClr val="bg1">
                  <a:lumMod val="65000"/>
                </a:schemeClr>
              </a:solidFill>
              <a:latin typeface="Calibri" panose="020F0502020204030204" pitchFamily="34" charset="0"/>
              <a:cs typeface="Calibri" panose="020F0502020204030204" pitchFamily="34" charset="0"/>
            </a:endParaRPr>
          </a:p>
        </p:txBody>
      </p:sp>
      <p:sp>
        <p:nvSpPr>
          <p:cNvPr id="6" name="Subtítulo 2">
            <a:extLst>
              <a:ext uri="{FF2B5EF4-FFF2-40B4-BE49-F238E27FC236}">
                <a16:creationId xmlns:a16="http://schemas.microsoft.com/office/drawing/2014/main" id="{6E0C7D2D-B88A-954C-89A2-C22794587FEF}"/>
              </a:ext>
            </a:extLst>
          </p:cNvPr>
          <p:cNvSpPr txBox="1">
            <a:spLocks/>
          </p:cNvSpPr>
          <p:nvPr/>
        </p:nvSpPr>
        <p:spPr>
          <a:xfrm>
            <a:off x="1523999" y="4664370"/>
            <a:ext cx="9144000" cy="97260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s-US" sz="2000" dirty="0">
                <a:latin typeface="Calibri" panose="020F0502020204030204" pitchFamily="34" charset="0"/>
                <a:cs typeface="Calibri" panose="020F0502020204030204" pitchFamily="34" charset="0"/>
              </a:rPr>
              <a:t>Servicio:</a:t>
            </a:r>
          </a:p>
          <a:p>
            <a:r>
              <a:rPr lang="es-US" sz="1600" dirty="0">
                <a:solidFill>
                  <a:schemeClr val="bg1">
                    <a:lumMod val="65000"/>
                  </a:schemeClr>
                </a:solidFill>
                <a:latin typeface="Calibri" panose="020F0502020204030204" pitchFamily="34" charset="0"/>
                <a:cs typeface="Calibri" panose="020F0502020204030204" pitchFamily="34" charset="0"/>
              </a:rPr>
              <a:t>Nombre Centro o Banco de Sangre, Unidad o Servicio de Transfusiones</a:t>
            </a:r>
          </a:p>
        </p:txBody>
      </p:sp>
      <p:sp>
        <p:nvSpPr>
          <p:cNvPr id="7" name="Subtítulo 2">
            <a:extLst>
              <a:ext uri="{FF2B5EF4-FFF2-40B4-BE49-F238E27FC236}">
                <a16:creationId xmlns:a16="http://schemas.microsoft.com/office/drawing/2014/main" id="{7CFFF467-544E-3841-29FB-9EDEABAEDF53}"/>
              </a:ext>
            </a:extLst>
          </p:cNvPr>
          <p:cNvSpPr txBox="1">
            <a:spLocks/>
          </p:cNvSpPr>
          <p:nvPr/>
        </p:nvSpPr>
        <p:spPr>
          <a:xfrm>
            <a:off x="1485899" y="5655177"/>
            <a:ext cx="9144000" cy="97260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s-US" sz="1400" dirty="0"/>
              <a:t>Fecha:</a:t>
            </a:r>
          </a:p>
          <a:p>
            <a:r>
              <a:rPr lang="es-US" sz="1400" dirty="0">
                <a:solidFill>
                  <a:schemeClr val="bg1">
                    <a:lumMod val="65000"/>
                  </a:schemeClr>
                </a:solidFill>
              </a:rPr>
              <a:t>País, XX, XX, XXXXX</a:t>
            </a:r>
          </a:p>
        </p:txBody>
      </p:sp>
      <p:sp>
        <p:nvSpPr>
          <p:cNvPr id="10" name="CuadroTexto 9">
            <a:extLst>
              <a:ext uri="{FF2B5EF4-FFF2-40B4-BE49-F238E27FC236}">
                <a16:creationId xmlns:a16="http://schemas.microsoft.com/office/drawing/2014/main" id="{FF1B9B96-A325-8A26-69EC-03D3C39846C8}"/>
              </a:ext>
            </a:extLst>
          </p:cNvPr>
          <p:cNvSpPr txBox="1"/>
          <p:nvPr/>
        </p:nvSpPr>
        <p:spPr>
          <a:xfrm>
            <a:off x="3075032" y="393950"/>
            <a:ext cx="6733309" cy="400110"/>
          </a:xfrm>
          <a:prstGeom prst="rect">
            <a:avLst/>
          </a:prstGeom>
          <a:noFill/>
        </p:spPr>
        <p:txBody>
          <a:bodyPr wrap="square" rtlCol="0">
            <a:spAutoFit/>
          </a:bodyPr>
          <a:lstStyle/>
          <a:p>
            <a:pPr algn="ctr"/>
            <a:r>
              <a:rPr lang="es-US" sz="2000" b="1" dirty="0">
                <a:solidFill>
                  <a:schemeClr val="tx2"/>
                </a:solidFill>
                <a:latin typeface="Abadi MT Condensed Light" panose="020B0306030101010103" pitchFamily="34" charset="77"/>
              </a:rPr>
              <a:t>GRUPO DE TRABAJO DE HEMATÍES Y FENOTIPOS POCO COMUNES</a:t>
            </a:r>
          </a:p>
        </p:txBody>
      </p:sp>
      <p:pic>
        <p:nvPicPr>
          <p:cNvPr id="2" name="Marcador de contenido 4">
            <a:extLst>
              <a:ext uri="{FF2B5EF4-FFF2-40B4-BE49-F238E27FC236}">
                <a16:creationId xmlns:a16="http://schemas.microsoft.com/office/drawing/2014/main" id="{0CF9A02E-3ECE-7280-5FD2-14EBE79AFBC4}"/>
              </a:ext>
            </a:extLst>
          </p:cNvPr>
          <p:cNvPicPr>
            <a:picLocks noChangeAspect="1"/>
          </p:cNvPicPr>
          <p:nvPr/>
        </p:nvPicPr>
        <p:blipFill rotWithShape="1">
          <a:blip r:embed="rId3"/>
          <a:srcRect l="48415" r="1223"/>
          <a:stretch/>
        </p:blipFill>
        <p:spPr>
          <a:xfrm>
            <a:off x="427082" y="393950"/>
            <a:ext cx="2647950" cy="1719064"/>
          </a:xfrm>
          <a:prstGeom prst="rect">
            <a:avLst/>
          </a:prstGeom>
          <a:noFill/>
          <a:ln>
            <a:noFill/>
          </a:ln>
        </p:spPr>
      </p:pic>
    </p:spTree>
    <p:extLst>
      <p:ext uri="{BB962C8B-B14F-4D97-AF65-F5344CB8AC3E}">
        <p14:creationId xmlns:p14="http://schemas.microsoft.com/office/powerpoint/2010/main" val="42300082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C53496D-7F54-469A-2F30-F6C55C172D0A}"/>
              </a:ext>
            </a:extLst>
          </p:cNvPr>
          <p:cNvSpPr>
            <a:spLocks noGrp="1"/>
          </p:cNvSpPr>
          <p:nvPr>
            <p:ph type="title"/>
          </p:nvPr>
        </p:nvSpPr>
        <p:spPr>
          <a:xfrm>
            <a:off x="838200" y="231311"/>
            <a:ext cx="8954474" cy="872660"/>
          </a:xfrm>
        </p:spPr>
        <p:txBody>
          <a:bodyPr/>
          <a:lstStyle/>
          <a:p>
            <a:pPr algn="ctr"/>
            <a:r>
              <a:rPr lang="es-US" dirty="0"/>
              <a:t>Conclusiones</a:t>
            </a:r>
          </a:p>
        </p:txBody>
      </p:sp>
      <p:sp>
        <p:nvSpPr>
          <p:cNvPr id="3" name="Marcador de texto 2">
            <a:extLst>
              <a:ext uri="{FF2B5EF4-FFF2-40B4-BE49-F238E27FC236}">
                <a16:creationId xmlns:a16="http://schemas.microsoft.com/office/drawing/2014/main" id="{7F24DD1C-79A1-F911-1726-C682E6D40B4E}"/>
              </a:ext>
            </a:extLst>
          </p:cNvPr>
          <p:cNvSpPr>
            <a:spLocks noGrp="1"/>
          </p:cNvSpPr>
          <p:nvPr>
            <p:ph type="body" idx="1"/>
          </p:nvPr>
        </p:nvSpPr>
        <p:spPr>
          <a:xfrm>
            <a:off x="748991" y="1369663"/>
            <a:ext cx="10547194" cy="4473575"/>
          </a:xfrm>
        </p:spPr>
        <p:txBody>
          <a:bodyPr>
            <a:normAutofit/>
          </a:bodyPr>
          <a:lstStyle/>
          <a:p>
            <a:r>
              <a:rPr lang="es-US" sz="2000" dirty="0">
                <a:solidFill>
                  <a:srgbClr val="002060"/>
                </a:solidFill>
                <a:latin typeface="Calibri" panose="020F0502020204030204" pitchFamily="34" charset="0"/>
                <a:cs typeface="Calibri" panose="020F0502020204030204" pitchFamily="34" charset="0"/>
              </a:rPr>
              <a:t>Fenotipo encontrado</a:t>
            </a:r>
          </a:p>
          <a:p>
            <a:r>
              <a:rPr lang="es-US" sz="2000" dirty="0">
                <a:solidFill>
                  <a:srgbClr val="002060"/>
                </a:solidFill>
                <a:latin typeface="Calibri" panose="020F0502020204030204" pitchFamily="34" charset="0"/>
                <a:cs typeface="Calibri" panose="020F0502020204030204" pitchFamily="34" charset="0"/>
              </a:rPr>
              <a:t>Implicancias del fenotipo en medicina transfusional o en la salud feto/materna.</a:t>
            </a:r>
          </a:p>
          <a:p>
            <a:r>
              <a:rPr lang="es-US" sz="2000" dirty="0">
                <a:solidFill>
                  <a:srgbClr val="002060"/>
                </a:solidFill>
                <a:latin typeface="Calibri" panose="020F0502020204030204" pitchFamily="34" charset="0"/>
                <a:cs typeface="Calibri" panose="020F0502020204030204" pitchFamily="34" charset="0"/>
              </a:rPr>
              <a:t>Desafíos en la implementación de técnicas para estudio del fenotipo.</a:t>
            </a:r>
          </a:p>
          <a:p>
            <a:r>
              <a:rPr lang="es-US" sz="2000" dirty="0">
                <a:solidFill>
                  <a:srgbClr val="002060"/>
                </a:solidFill>
                <a:latin typeface="Calibri" panose="020F0502020204030204" pitchFamily="34" charset="0"/>
                <a:cs typeface="Calibri" panose="020F0502020204030204" pitchFamily="34" charset="0"/>
              </a:rPr>
              <a:t>Desafíos para otorgar terapia transfusional segura al paciente con el fenotipo encontrado.</a:t>
            </a:r>
          </a:p>
          <a:p>
            <a:r>
              <a:rPr lang="es-US" sz="2000" dirty="0">
                <a:solidFill>
                  <a:srgbClr val="002060"/>
                </a:solidFill>
                <a:latin typeface="Calibri" panose="020F0502020204030204" pitchFamily="34" charset="0"/>
                <a:cs typeface="Calibri" panose="020F0502020204030204" pitchFamily="34" charset="0"/>
              </a:rPr>
              <a:t>Otro(s) que considere relevante(s).</a:t>
            </a:r>
          </a:p>
        </p:txBody>
      </p:sp>
      <p:cxnSp>
        <p:nvCxnSpPr>
          <p:cNvPr id="4" name="Conector recto 3">
            <a:extLst>
              <a:ext uri="{FF2B5EF4-FFF2-40B4-BE49-F238E27FC236}">
                <a16:creationId xmlns:a16="http://schemas.microsoft.com/office/drawing/2014/main" id="{0BC3EB82-103A-5AD9-5166-41ADB500DC8C}"/>
              </a:ext>
            </a:extLst>
          </p:cNvPr>
          <p:cNvCxnSpPr/>
          <p:nvPr/>
        </p:nvCxnSpPr>
        <p:spPr>
          <a:xfrm>
            <a:off x="1046356" y="1014762"/>
            <a:ext cx="9746166"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563740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pic>
        <p:nvPicPr>
          <p:cNvPr id="3" name="Marcador de contenido 4">
            <a:extLst>
              <a:ext uri="{FF2B5EF4-FFF2-40B4-BE49-F238E27FC236}">
                <a16:creationId xmlns:a16="http://schemas.microsoft.com/office/drawing/2014/main" id="{C57E9A61-D20B-BECE-FD6B-93E846D227E9}"/>
              </a:ext>
            </a:extLst>
          </p:cNvPr>
          <p:cNvPicPr>
            <a:picLocks noChangeAspect="1"/>
          </p:cNvPicPr>
          <p:nvPr/>
        </p:nvPicPr>
        <p:blipFill rotWithShape="1">
          <a:blip r:embed="rId3"/>
          <a:srcRect r="51449"/>
          <a:stretch/>
        </p:blipFill>
        <p:spPr>
          <a:xfrm>
            <a:off x="6191250" y="1716683"/>
            <a:ext cx="5105400" cy="3438128"/>
          </a:xfrm>
          <a:prstGeom prst="rect">
            <a:avLst/>
          </a:prstGeom>
        </p:spPr>
      </p:pic>
      <p:pic>
        <p:nvPicPr>
          <p:cNvPr id="4" name="Marcador de contenido 4">
            <a:extLst>
              <a:ext uri="{FF2B5EF4-FFF2-40B4-BE49-F238E27FC236}">
                <a16:creationId xmlns:a16="http://schemas.microsoft.com/office/drawing/2014/main" id="{0835145D-9B6E-6F32-889F-47EE0EFF0EBD}"/>
              </a:ext>
            </a:extLst>
          </p:cNvPr>
          <p:cNvPicPr>
            <a:picLocks noChangeAspect="1"/>
          </p:cNvPicPr>
          <p:nvPr/>
        </p:nvPicPr>
        <p:blipFill rotWithShape="1">
          <a:blip r:embed="rId3"/>
          <a:srcRect t="18810" r="51449"/>
          <a:stretch/>
        </p:blipFill>
        <p:spPr>
          <a:xfrm>
            <a:off x="6191250" y="2356644"/>
            <a:ext cx="5105400" cy="2791420"/>
          </a:xfrm>
          <a:prstGeom prst="rect">
            <a:avLst/>
          </a:prstGeom>
        </p:spPr>
      </p:pic>
      <p:pic>
        <p:nvPicPr>
          <p:cNvPr id="5" name="Marcador de contenido 4">
            <a:extLst>
              <a:ext uri="{FF2B5EF4-FFF2-40B4-BE49-F238E27FC236}">
                <a16:creationId xmlns:a16="http://schemas.microsoft.com/office/drawing/2014/main" id="{C66693C6-5AAA-ADE0-B732-F6B69A17086F}"/>
              </a:ext>
            </a:extLst>
          </p:cNvPr>
          <p:cNvPicPr>
            <a:picLocks noChangeAspect="1"/>
          </p:cNvPicPr>
          <p:nvPr/>
        </p:nvPicPr>
        <p:blipFill rotWithShape="1">
          <a:blip r:embed="rId3"/>
          <a:srcRect t="82939" r="51449"/>
          <a:stretch/>
        </p:blipFill>
        <p:spPr>
          <a:xfrm>
            <a:off x="6191250" y="1703189"/>
            <a:ext cx="5105400" cy="586581"/>
          </a:xfrm>
          <a:prstGeom prst="rect">
            <a:avLst/>
          </a:prstGeom>
        </p:spPr>
      </p:pic>
      <p:pic>
        <p:nvPicPr>
          <p:cNvPr id="6" name="Marcador de contenido 4">
            <a:extLst>
              <a:ext uri="{FF2B5EF4-FFF2-40B4-BE49-F238E27FC236}">
                <a16:creationId xmlns:a16="http://schemas.microsoft.com/office/drawing/2014/main" id="{B452049C-3B20-A35B-CA5F-AFD7C786DF72}"/>
              </a:ext>
            </a:extLst>
          </p:cNvPr>
          <p:cNvPicPr>
            <a:picLocks noChangeAspect="1"/>
          </p:cNvPicPr>
          <p:nvPr/>
        </p:nvPicPr>
        <p:blipFill rotWithShape="1">
          <a:blip r:embed="rId3"/>
          <a:srcRect l="48415" r="1223"/>
          <a:stretch/>
        </p:blipFill>
        <p:spPr>
          <a:xfrm>
            <a:off x="895350" y="1709936"/>
            <a:ext cx="5295900" cy="3438128"/>
          </a:xfrm>
          <a:prstGeom prst="rect">
            <a:avLst/>
          </a:prstGeom>
          <a:noFill/>
          <a:ln>
            <a:noFill/>
          </a:ln>
        </p:spPr>
      </p:pic>
    </p:spTree>
    <p:extLst>
      <p:ext uri="{BB962C8B-B14F-4D97-AF65-F5344CB8AC3E}">
        <p14:creationId xmlns:p14="http://schemas.microsoft.com/office/powerpoint/2010/main" val="22631363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4" name="Marcador de texto 3">
            <a:extLst>
              <a:ext uri="{FF2B5EF4-FFF2-40B4-BE49-F238E27FC236}">
                <a16:creationId xmlns:a16="http://schemas.microsoft.com/office/drawing/2014/main" id="{9C896A15-1AF2-4960-8114-56FDEDC6E176}"/>
              </a:ext>
            </a:extLst>
          </p:cNvPr>
          <p:cNvSpPr>
            <a:spLocks noGrp="1"/>
          </p:cNvSpPr>
          <p:nvPr>
            <p:ph type="body" sz="quarter" idx="10"/>
          </p:nvPr>
        </p:nvSpPr>
        <p:spPr/>
        <p:txBody>
          <a:bodyPr/>
          <a:lstStyle/>
          <a:p>
            <a:endParaRPr lang="es-CO"/>
          </a:p>
        </p:txBody>
      </p:sp>
    </p:spTree>
    <p:extLst>
      <p:ext uri="{BB962C8B-B14F-4D97-AF65-F5344CB8AC3E}">
        <p14:creationId xmlns:p14="http://schemas.microsoft.com/office/powerpoint/2010/main" val="42164181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2" name="Título 1">
            <a:extLst>
              <a:ext uri="{FF2B5EF4-FFF2-40B4-BE49-F238E27FC236}">
                <a16:creationId xmlns:a16="http://schemas.microsoft.com/office/drawing/2014/main" id="{503594B4-A8EA-84A5-7ED1-BEEC816C2B29}"/>
              </a:ext>
            </a:extLst>
          </p:cNvPr>
          <p:cNvSpPr>
            <a:spLocks noGrp="1"/>
          </p:cNvSpPr>
          <p:nvPr>
            <p:ph type="title"/>
          </p:nvPr>
        </p:nvSpPr>
        <p:spPr>
          <a:xfrm>
            <a:off x="838200" y="79491"/>
            <a:ext cx="10515600" cy="1325563"/>
          </a:xfrm>
        </p:spPr>
        <p:txBody>
          <a:bodyPr/>
          <a:lstStyle/>
          <a:p>
            <a:pPr algn="ctr"/>
            <a:r>
              <a:rPr lang="es-US" dirty="0">
                <a:latin typeface="Calibri" panose="020F0502020204030204" pitchFamily="34" charset="0"/>
                <a:cs typeface="Calibri" panose="020F0502020204030204" pitchFamily="34" charset="0"/>
              </a:rPr>
              <a:t>Instrucciones para las diapositivas</a:t>
            </a:r>
          </a:p>
        </p:txBody>
      </p:sp>
      <p:sp>
        <p:nvSpPr>
          <p:cNvPr id="3" name="Marcador de contenido 2">
            <a:extLst>
              <a:ext uri="{FF2B5EF4-FFF2-40B4-BE49-F238E27FC236}">
                <a16:creationId xmlns:a16="http://schemas.microsoft.com/office/drawing/2014/main" id="{CEC947CC-8436-C950-ED8D-7F6595BD4175}"/>
              </a:ext>
            </a:extLst>
          </p:cNvPr>
          <p:cNvSpPr txBox="1">
            <a:spLocks/>
          </p:cNvSpPr>
          <p:nvPr/>
        </p:nvSpPr>
        <p:spPr>
          <a:xfrm>
            <a:off x="838200" y="1690688"/>
            <a:ext cx="10000785" cy="4351338"/>
          </a:xfrm>
          <a:prstGeom prst="rect">
            <a:avLst/>
          </a:prstGeom>
          <a:noFill/>
          <a:ln>
            <a:noFill/>
          </a:ln>
        </p:spPr>
        <p:txBody>
          <a:bodyPr spcFirstLastPara="1" vert="horz" wrap="square" lIns="91425" tIns="45700" rIns="91425" bIns="45700" rtlCol="0" anchor="t" anchorCtr="0">
            <a:normAutofit/>
          </a:bodyPr>
          <a:lstStyle>
            <a:lvl1pPr marL="457200" lvl="0" indent="-406400" algn="l" defTabSz="914400" rtl="0" eaLnBrk="1" latinLnBrk="0" hangingPunct="1">
              <a:lnSpc>
                <a:spcPct val="90000"/>
              </a:lnSpc>
              <a:spcBef>
                <a:spcPts val="1000"/>
              </a:spcBef>
              <a:spcAft>
                <a:spcPts val="0"/>
              </a:spcAft>
              <a:buClr>
                <a:srgbClr val="171616"/>
              </a:buClr>
              <a:buSzPts val="2800"/>
              <a:buFont typeface="Arial" panose="020B0604020202020204" pitchFamily="34" charset="0"/>
              <a:buChar char="•"/>
              <a:defRPr sz="2800" kern="1200">
                <a:solidFill>
                  <a:srgbClr val="171616"/>
                </a:solidFill>
                <a:latin typeface="+mn-lt"/>
                <a:ea typeface="+mn-ea"/>
                <a:cs typeface="+mn-cs"/>
              </a:defRPr>
            </a:lvl1pPr>
            <a:lvl2pPr marL="914400" lvl="1" indent="-381000" algn="l" defTabSz="914400" rtl="0" eaLnBrk="1" latinLnBrk="0" hangingPunct="1">
              <a:lnSpc>
                <a:spcPct val="90000"/>
              </a:lnSpc>
              <a:spcBef>
                <a:spcPts val="500"/>
              </a:spcBef>
              <a:spcAft>
                <a:spcPts val="0"/>
              </a:spcAft>
              <a:buClr>
                <a:srgbClr val="171616"/>
              </a:buClr>
              <a:buSzPts val="2400"/>
              <a:buFont typeface="Arial" panose="020B0604020202020204" pitchFamily="34" charset="0"/>
              <a:buChar char="•"/>
              <a:defRPr sz="2400" kern="1200">
                <a:solidFill>
                  <a:srgbClr val="171616"/>
                </a:solidFill>
                <a:latin typeface="+mn-lt"/>
                <a:ea typeface="+mn-ea"/>
                <a:cs typeface="+mn-cs"/>
              </a:defRPr>
            </a:lvl2pPr>
            <a:lvl3pPr marL="1371600" lvl="2" indent="-355600" algn="l" defTabSz="914400" rtl="0" eaLnBrk="1" latinLnBrk="0" hangingPunct="1">
              <a:lnSpc>
                <a:spcPct val="90000"/>
              </a:lnSpc>
              <a:spcBef>
                <a:spcPts val="500"/>
              </a:spcBef>
              <a:spcAft>
                <a:spcPts val="0"/>
              </a:spcAft>
              <a:buClr>
                <a:srgbClr val="171616"/>
              </a:buClr>
              <a:buSzPts val="2000"/>
              <a:buFont typeface="Arial" panose="020B0604020202020204" pitchFamily="34" charset="0"/>
              <a:buChar char="•"/>
              <a:defRPr sz="2000" kern="1200">
                <a:solidFill>
                  <a:srgbClr val="171616"/>
                </a:solidFill>
                <a:latin typeface="+mn-lt"/>
                <a:ea typeface="+mn-ea"/>
                <a:cs typeface="+mn-cs"/>
              </a:defRPr>
            </a:lvl3pPr>
            <a:lvl4pPr marL="1828800" lvl="3" indent="-342900" algn="l" defTabSz="914400" rtl="0" eaLnBrk="1" latinLnBrk="0" hangingPunct="1">
              <a:lnSpc>
                <a:spcPct val="90000"/>
              </a:lnSpc>
              <a:spcBef>
                <a:spcPts val="500"/>
              </a:spcBef>
              <a:spcAft>
                <a:spcPts val="0"/>
              </a:spcAft>
              <a:buClr>
                <a:srgbClr val="171616"/>
              </a:buClr>
              <a:buSzPts val="1800"/>
              <a:buFont typeface="Arial" panose="020B0604020202020204" pitchFamily="34" charset="0"/>
              <a:buChar char="•"/>
              <a:defRPr sz="1800" kern="1200">
                <a:solidFill>
                  <a:srgbClr val="171616"/>
                </a:solidFill>
                <a:latin typeface="+mn-lt"/>
                <a:ea typeface="+mn-ea"/>
                <a:cs typeface="+mn-cs"/>
              </a:defRPr>
            </a:lvl4pPr>
            <a:lvl5pPr marL="2286000" lvl="4" indent="-342900" algn="l" defTabSz="914400" rtl="0" eaLnBrk="1" latinLnBrk="0" hangingPunct="1">
              <a:lnSpc>
                <a:spcPct val="90000"/>
              </a:lnSpc>
              <a:spcBef>
                <a:spcPts val="500"/>
              </a:spcBef>
              <a:spcAft>
                <a:spcPts val="0"/>
              </a:spcAft>
              <a:buClr>
                <a:srgbClr val="171616"/>
              </a:buClr>
              <a:buSzPts val="1800"/>
              <a:buFont typeface="Arial" panose="020B0604020202020204" pitchFamily="34" charset="0"/>
              <a:buChar char="•"/>
              <a:defRPr sz="1800" kern="1200">
                <a:solidFill>
                  <a:srgbClr val="171616"/>
                </a:solidFill>
                <a:latin typeface="+mn-lt"/>
                <a:ea typeface="+mn-ea"/>
                <a:cs typeface="+mn-cs"/>
              </a:defRPr>
            </a:lvl5pPr>
            <a:lvl6pPr marL="2743200" lvl="5" indent="-342900" algn="l" defTabSz="914400" rtl="0" eaLnBrk="1" latinLnBrk="0" hangingPunct="1">
              <a:lnSpc>
                <a:spcPct val="90000"/>
              </a:lnSpc>
              <a:spcBef>
                <a:spcPts val="500"/>
              </a:spcBef>
              <a:spcAft>
                <a:spcPts val="0"/>
              </a:spcAft>
              <a:buClr>
                <a:schemeClr val="dk1"/>
              </a:buClr>
              <a:buSzPts val="1800"/>
              <a:buFont typeface="Arial" panose="020B0604020202020204" pitchFamily="34" charset="0"/>
              <a:buChar char="•"/>
              <a:defRPr sz="1800" kern="1200">
                <a:solidFill>
                  <a:schemeClr val="tx1"/>
                </a:solidFill>
                <a:latin typeface="+mn-lt"/>
                <a:ea typeface="+mn-ea"/>
                <a:cs typeface="+mn-cs"/>
              </a:defRPr>
            </a:lvl6pPr>
            <a:lvl7pPr marL="3200400" lvl="6" indent="-342900" algn="l" defTabSz="914400" rtl="0" eaLnBrk="1" latinLnBrk="0" hangingPunct="1">
              <a:lnSpc>
                <a:spcPct val="90000"/>
              </a:lnSpc>
              <a:spcBef>
                <a:spcPts val="500"/>
              </a:spcBef>
              <a:spcAft>
                <a:spcPts val="0"/>
              </a:spcAft>
              <a:buClr>
                <a:schemeClr val="dk1"/>
              </a:buClr>
              <a:buSzPts val="1800"/>
              <a:buFont typeface="Arial" panose="020B0604020202020204" pitchFamily="34" charset="0"/>
              <a:buChar char="•"/>
              <a:defRPr sz="1800" kern="1200">
                <a:solidFill>
                  <a:schemeClr val="tx1"/>
                </a:solidFill>
                <a:latin typeface="+mn-lt"/>
                <a:ea typeface="+mn-ea"/>
                <a:cs typeface="+mn-cs"/>
              </a:defRPr>
            </a:lvl7pPr>
            <a:lvl8pPr marL="3657600" lvl="7" indent="-342900" algn="l" defTabSz="914400" rtl="0" eaLnBrk="1" latinLnBrk="0" hangingPunct="1">
              <a:lnSpc>
                <a:spcPct val="90000"/>
              </a:lnSpc>
              <a:spcBef>
                <a:spcPts val="500"/>
              </a:spcBef>
              <a:spcAft>
                <a:spcPts val="0"/>
              </a:spcAft>
              <a:buClr>
                <a:schemeClr val="dk1"/>
              </a:buClr>
              <a:buSzPts val="1800"/>
              <a:buFont typeface="Arial" panose="020B0604020202020204" pitchFamily="34" charset="0"/>
              <a:buChar char="•"/>
              <a:defRPr sz="1800" kern="1200">
                <a:solidFill>
                  <a:schemeClr val="tx1"/>
                </a:solidFill>
                <a:latin typeface="+mn-lt"/>
                <a:ea typeface="+mn-ea"/>
                <a:cs typeface="+mn-cs"/>
              </a:defRPr>
            </a:lvl8pPr>
            <a:lvl9pPr marL="4114800" lvl="8" indent="-342900" algn="l" defTabSz="914400" rtl="0" eaLnBrk="1" latinLnBrk="0" hangingPunct="1">
              <a:lnSpc>
                <a:spcPct val="90000"/>
              </a:lnSpc>
              <a:spcBef>
                <a:spcPts val="500"/>
              </a:spcBef>
              <a:spcAft>
                <a:spcPts val="0"/>
              </a:spcAft>
              <a:buClr>
                <a:schemeClr val="dk1"/>
              </a:buClr>
              <a:buSzPts val="1800"/>
              <a:buFont typeface="Arial" panose="020B0604020202020204" pitchFamily="34" charset="0"/>
              <a:buChar char="•"/>
              <a:defRPr sz="1800" kern="1200">
                <a:solidFill>
                  <a:schemeClr val="tx1"/>
                </a:solidFill>
                <a:latin typeface="+mn-lt"/>
                <a:ea typeface="+mn-ea"/>
                <a:cs typeface="+mn-cs"/>
              </a:defRPr>
            </a:lvl9pPr>
          </a:lstStyle>
          <a:p>
            <a:pPr algn="just">
              <a:lnSpc>
                <a:spcPct val="200000"/>
              </a:lnSpc>
            </a:pPr>
            <a:r>
              <a:rPr lang="es-US" sz="2000" dirty="0">
                <a:solidFill>
                  <a:srgbClr val="002060"/>
                </a:solidFill>
                <a:latin typeface="Calibri" panose="020F0502020204030204" pitchFamily="34" charset="0"/>
                <a:cs typeface="Calibri" panose="020F0502020204030204" pitchFamily="34" charset="0"/>
              </a:rPr>
              <a:t>El caso debe ser lo más completo posible, siendo lo principal tener un caso clínico de un paciente real con un fenotipo poco común, estudios inmunohematológicos, necesidad transfusional y, si así fuera, la terapia transfusional o terapia alternativa que se aplicó en el paciente.</a:t>
            </a:r>
          </a:p>
          <a:p>
            <a:pPr algn="just">
              <a:lnSpc>
                <a:spcPct val="200000"/>
              </a:lnSpc>
            </a:pPr>
            <a:r>
              <a:rPr lang="es-US" sz="2000" dirty="0">
                <a:solidFill>
                  <a:srgbClr val="002060"/>
                </a:solidFill>
                <a:latin typeface="Calibri" panose="020F0502020204030204" pitchFamily="34" charset="0"/>
                <a:cs typeface="Calibri" panose="020F0502020204030204" pitchFamily="34" charset="0"/>
              </a:rPr>
              <a:t>Los casos enviados serán revisados por un comité científico antes de su aceptación para publicarlos en la web de GCIAMT.</a:t>
            </a:r>
          </a:p>
        </p:txBody>
      </p:sp>
      <p:cxnSp>
        <p:nvCxnSpPr>
          <p:cNvPr id="4" name="Conector recto 3">
            <a:extLst>
              <a:ext uri="{FF2B5EF4-FFF2-40B4-BE49-F238E27FC236}">
                <a16:creationId xmlns:a16="http://schemas.microsoft.com/office/drawing/2014/main" id="{CE2A8464-DCFE-69CD-26D5-6772E497EF52}"/>
              </a:ext>
            </a:extLst>
          </p:cNvPr>
          <p:cNvCxnSpPr/>
          <p:nvPr/>
        </p:nvCxnSpPr>
        <p:spPr>
          <a:xfrm>
            <a:off x="1037063" y="1405054"/>
            <a:ext cx="9746166"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965325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2" name="Título 1">
            <a:extLst>
              <a:ext uri="{FF2B5EF4-FFF2-40B4-BE49-F238E27FC236}">
                <a16:creationId xmlns:a16="http://schemas.microsoft.com/office/drawing/2014/main" id="{503594B4-A8EA-84A5-7ED1-BEEC816C2B29}"/>
              </a:ext>
            </a:extLst>
          </p:cNvPr>
          <p:cNvSpPr>
            <a:spLocks noGrp="1"/>
          </p:cNvSpPr>
          <p:nvPr>
            <p:ph type="title"/>
          </p:nvPr>
        </p:nvSpPr>
        <p:spPr>
          <a:xfrm>
            <a:off x="838200" y="94631"/>
            <a:ext cx="10515600" cy="1325563"/>
          </a:xfrm>
        </p:spPr>
        <p:txBody>
          <a:bodyPr/>
          <a:lstStyle/>
          <a:p>
            <a:pPr algn="ctr"/>
            <a:r>
              <a:rPr lang="es-US" dirty="0">
                <a:latin typeface="Calibri" panose="020F0502020204030204" pitchFamily="34" charset="0"/>
                <a:cs typeface="Calibri" panose="020F0502020204030204" pitchFamily="34" charset="0"/>
              </a:rPr>
              <a:t>Instrucciones para las diapositivas</a:t>
            </a:r>
          </a:p>
        </p:txBody>
      </p:sp>
      <p:sp>
        <p:nvSpPr>
          <p:cNvPr id="3" name="Marcador de contenido 2">
            <a:extLst>
              <a:ext uri="{FF2B5EF4-FFF2-40B4-BE49-F238E27FC236}">
                <a16:creationId xmlns:a16="http://schemas.microsoft.com/office/drawing/2014/main" id="{CEC947CC-8436-C950-ED8D-7F6595BD4175}"/>
              </a:ext>
            </a:extLst>
          </p:cNvPr>
          <p:cNvSpPr txBox="1">
            <a:spLocks/>
          </p:cNvSpPr>
          <p:nvPr/>
        </p:nvSpPr>
        <p:spPr>
          <a:xfrm>
            <a:off x="838200" y="1569147"/>
            <a:ext cx="10515600" cy="4351338"/>
          </a:xfrm>
          <a:prstGeom prst="rect">
            <a:avLst/>
          </a:prstGeom>
          <a:noFill/>
          <a:ln>
            <a:noFill/>
          </a:ln>
        </p:spPr>
        <p:txBody>
          <a:bodyPr spcFirstLastPara="1" vert="horz" wrap="square" lIns="91425" tIns="45700" rIns="91425" bIns="45700" rtlCol="0" anchor="t" anchorCtr="0">
            <a:normAutofit/>
          </a:bodyPr>
          <a:lstStyle>
            <a:lvl1pPr marL="457200" lvl="0" indent="-406400" algn="l" defTabSz="914400" rtl="0" eaLnBrk="1" latinLnBrk="0" hangingPunct="1">
              <a:lnSpc>
                <a:spcPct val="90000"/>
              </a:lnSpc>
              <a:spcBef>
                <a:spcPts val="1000"/>
              </a:spcBef>
              <a:spcAft>
                <a:spcPts val="0"/>
              </a:spcAft>
              <a:buClr>
                <a:srgbClr val="171616"/>
              </a:buClr>
              <a:buSzPts val="2800"/>
              <a:buFont typeface="Arial" panose="020B0604020202020204" pitchFamily="34" charset="0"/>
              <a:buChar char="•"/>
              <a:defRPr sz="2800" kern="1200">
                <a:solidFill>
                  <a:srgbClr val="171616"/>
                </a:solidFill>
                <a:latin typeface="+mn-lt"/>
                <a:ea typeface="+mn-ea"/>
                <a:cs typeface="+mn-cs"/>
              </a:defRPr>
            </a:lvl1pPr>
            <a:lvl2pPr marL="914400" lvl="1" indent="-381000" algn="l" defTabSz="914400" rtl="0" eaLnBrk="1" latinLnBrk="0" hangingPunct="1">
              <a:lnSpc>
                <a:spcPct val="90000"/>
              </a:lnSpc>
              <a:spcBef>
                <a:spcPts val="500"/>
              </a:spcBef>
              <a:spcAft>
                <a:spcPts val="0"/>
              </a:spcAft>
              <a:buClr>
                <a:srgbClr val="171616"/>
              </a:buClr>
              <a:buSzPts val="2400"/>
              <a:buFont typeface="Arial" panose="020B0604020202020204" pitchFamily="34" charset="0"/>
              <a:buChar char="•"/>
              <a:defRPr sz="2400" kern="1200">
                <a:solidFill>
                  <a:srgbClr val="171616"/>
                </a:solidFill>
                <a:latin typeface="+mn-lt"/>
                <a:ea typeface="+mn-ea"/>
                <a:cs typeface="+mn-cs"/>
              </a:defRPr>
            </a:lvl2pPr>
            <a:lvl3pPr marL="1371600" lvl="2" indent="-355600" algn="l" defTabSz="914400" rtl="0" eaLnBrk="1" latinLnBrk="0" hangingPunct="1">
              <a:lnSpc>
                <a:spcPct val="90000"/>
              </a:lnSpc>
              <a:spcBef>
                <a:spcPts val="500"/>
              </a:spcBef>
              <a:spcAft>
                <a:spcPts val="0"/>
              </a:spcAft>
              <a:buClr>
                <a:srgbClr val="171616"/>
              </a:buClr>
              <a:buSzPts val="2000"/>
              <a:buFont typeface="Arial" panose="020B0604020202020204" pitchFamily="34" charset="0"/>
              <a:buChar char="•"/>
              <a:defRPr sz="2000" kern="1200">
                <a:solidFill>
                  <a:srgbClr val="171616"/>
                </a:solidFill>
                <a:latin typeface="+mn-lt"/>
                <a:ea typeface="+mn-ea"/>
                <a:cs typeface="+mn-cs"/>
              </a:defRPr>
            </a:lvl3pPr>
            <a:lvl4pPr marL="1828800" lvl="3" indent="-342900" algn="l" defTabSz="914400" rtl="0" eaLnBrk="1" latinLnBrk="0" hangingPunct="1">
              <a:lnSpc>
                <a:spcPct val="90000"/>
              </a:lnSpc>
              <a:spcBef>
                <a:spcPts val="500"/>
              </a:spcBef>
              <a:spcAft>
                <a:spcPts val="0"/>
              </a:spcAft>
              <a:buClr>
                <a:srgbClr val="171616"/>
              </a:buClr>
              <a:buSzPts val="1800"/>
              <a:buFont typeface="Arial" panose="020B0604020202020204" pitchFamily="34" charset="0"/>
              <a:buChar char="•"/>
              <a:defRPr sz="1800" kern="1200">
                <a:solidFill>
                  <a:srgbClr val="171616"/>
                </a:solidFill>
                <a:latin typeface="+mn-lt"/>
                <a:ea typeface="+mn-ea"/>
                <a:cs typeface="+mn-cs"/>
              </a:defRPr>
            </a:lvl4pPr>
            <a:lvl5pPr marL="2286000" lvl="4" indent="-342900" algn="l" defTabSz="914400" rtl="0" eaLnBrk="1" latinLnBrk="0" hangingPunct="1">
              <a:lnSpc>
                <a:spcPct val="90000"/>
              </a:lnSpc>
              <a:spcBef>
                <a:spcPts val="500"/>
              </a:spcBef>
              <a:spcAft>
                <a:spcPts val="0"/>
              </a:spcAft>
              <a:buClr>
                <a:srgbClr val="171616"/>
              </a:buClr>
              <a:buSzPts val="1800"/>
              <a:buFont typeface="Arial" panose="020B0604020202020204" pitchFamily="34" charset="0"/>
              <a:buChar char="•"/>
              <a:defRPr sz="1800" kern="1200">
                <a:solidFill>
                  <a:srgbClr val="171616"/>
                </a:solidFill>
                <a:latin typeface="+mn-lt"/>
                <a:ea typeface="+mn-ea"/>
                <a:cs typeface="+mn-cs"/>
              </a:defRPr>
            </a:lvl5pPr>
            <a:lvl6pPr marL="2743200" lvl="5" indent="-342900" algn="l" defTabSz="914400" rtl="0" eaLnBrk="1" latinLnBrk="0" hangingPunct="1">
              <a:lnSpc>
                <a:spcPct val="90000"/>
              </a:lnSpc>
              <a:spcBef>
                <a:spcPts val="500"/>
              </a:spcBef>
              <a:spcAft>
                <a:spcPts val="0"/>
              </a:spcAft>
              <a:buClr>
                <a:schemeClr val="dk1"/>
              </a:buClr>
              <a:buSzPts val="1800"/>
              <a:buFont typeface="Arial" panose="020B0604020202020204" pitchFamily="34" charset="0"/>
              <a:buChar char="•"/>
              <a:defRPr sz="1800" kern="1200">
                <a:solidFill>
                  <a:schemeClr val="tx1"/>
                </a:solidFill>
                <a:latin typeface="+mn-lt"/>
                <a:ea typeface="+mn-ea"/>
                <a:cs typeface="+mn-cs"/>
              </a:defRPr>
            </a:lvl6pPr>
            <a:lvl7pPr marL="3200400" lvl="6" indent="-342900" algn="l" defTabSz="914400" rtl="0" eaLnBrk="1" latinLnBrk="0" hangingPunct="1">
              <a:lnSpc>
                <a:spcPct val="90000"/>
              </a:lnSpc>
              <a:spcBef>
                <a:spcPts val="500"/>
              </a:spcBef>
              <a:spcAft>
                <a:spcPts val="0"/>
              </a:spcAft>
              <a:buClr>
                <a:schemeClr val="dk1"/>
              </a:buClr>
              <a:buSzPts val="1800"/>
              <a:buFont typeface="Arial" panose="020B0604020202020204" pitchFamily="34" charset="0"/>
              <a:buChar char="•"/>
              <a:defRPr sz="1800" kern="1200">
                <a:solidFill>
                  <a:schemeClr val="tx1"/>
                </a:solidFill>
                <a:latin typeface="+mn-lt"/>
                <a:ea typeface="+mn-ea"/>
                <a:cs typeface="+mn-cs"/>
              </a:defRPr>
            </a:lvl7pPr>
            <a:lvl8pPr marL="3657600" lvl="7" indent="-342900" algn="l" defTabSz="914400" rtl="0" eaLnBrk="1" latinLnBrk="0" hangingPunct="1">
              <a:lnSpc>
                <a:spcPct val="90000"/>
              </a:lnSpc>
              <a:spcBef>
                <a:spcPts val="500"/>
              </a:spcBef>
              <a:spcAft>
                <a:spcPts val="0"/>
              </a:spcAft>
              <a:buClr>
                <a:schemeClr val="dk1"/>
              </a:buClr>
              <a:buSzPts val="1800"/>
              <a:buFont typeface="Arial" panose="020B0604020202020204" pitchFamily="34" charset="0"/>
              <a:buChar char="•"/>
              <a:defRPr sz="1800" kern="1200">
                <a:solidFill>
                  <a:schemeClr val="tx1"/>
                </a:solidFill>
                <a:latin typeface="+mn-lt"/>
                <a:ea typeface="+mn-ea"/>
                <a:cs typeface="+mn-cs"/>
              </a:defRPr>
            </a:lvl8pPr>
            <a:lvl9pPr marL="4114800" lvl="8" indent="-342900" algn="l" defTabSz="914400" rtl="0" eaLnBrk="1" latinLnBrk="0" hangingPunct="1">
              <a:lnSpc>
                <a:spcPct val="90000"/>
              </a:lnSpc>
              <a:spcBef>
                <a:spcPts val="500"/>
              </a:spcBef>
              <a:spcAft>
                <a:spcPts val="0"/>
              </a:spcAft>
              <a:buClr>
                <a:schemeClr val="dk1"/>
              </a:buClr>
              <a:buSzPts val="1800"/>
              <a:buFont typeface="Arial" panose="020B0604020202020204" pitchFamily="34" charset="0"/>
              <a:buChar char="•"/>
              <a:defRPr sz="1800" kern="1200">
                <a:solidFill>
                  <a:schemeClr val="tx1"/>
                </a:solidFill>
                <a:latin typeface="+mn-lt"/>
                <a:ea typeface="+mn-ea"/>
                <a:cs typeface="+mn-cs"/>
              </a:defRPr>
            </a:lvl9pPr>
          </a:lstStyle>
          <a:p>
            <a:pPr marL="50800" indent="0" algn="just">
              <a:lnSpc>
                <a:spcPct val="150000"/>
              </a:lnSpc>
              <a:buNone/>
            </a:pPr>
            <a:r>
              <a:rPr lang="es-US" sz="2000" dirty="0">
                <a:solidFill>
                  <a:srgbClr val="002060"/>
                </a:solidFill>
                <a:latin typeface="Calibri" panose="020F0502020204030204" pitchFamily="34" charset="0"/>
                <a:cs typeface="Calibri" panose="020F0502020204030204" pitchFamily="34" charset="0"/>
              </a:rPr>
              <a:t>La información que debe incluir es: </a:t>
            </a:r>
          </a:p>
          <a:p>
            <a:pPr algn="just">
              <a:lnSpc>
                <a:spcPct val="150000"/>
              </a:lnSpc>
            </a:pPr>
            <a:r>
              <a:rPr lang="es-US" sz="2000" dirty="0">
                <a:solidFill>
                  <a:srgbClr val="002060"/>
                </a:solidFill>
                <a:latin typeface="Calibri" panose="020F0502020204030204" pitchFamily="34" charset="0"/>
                <a:cs typeface="Calibri" panose="020F0502020204030204" pitchFamily="34" charset="0"/>
              </a:rPr>
              <a:t>Historia clínica</a:t>
            </a:r>
          </a:p>
          <a:p>
            <a:pPr algn="just">
              <a:lnSpc>
                <a:spcPct val="150000"/>
              </a:lnSpc>
            </a:pPr>
            <a:r>
              <a:rPr lang="es-US" sz="2000" dirty="0">
                <a:solidFill>
                  <a:srgbClr val="002060"/>
                </a:solidFill>
                <a:latin typeface="Calibri" panose="020F0502020204030204" pitchFamily="34" charset="0"/>
                <a:cs typeface="Calibri" panose="020F0502020204030204" pitchFamily="34" charset="0"/>
              </a:rPr>
              <a:t>Datos de laboratorio</a:t>
            </a:r>
          </a:p>
          <a:p>
            <a:pPr algn="just">
              <a:lnSpc>
                <a:spcPct val="150000"/>
              </a:lnSpc>
            </a:pPr>
            <a:r>
              <a:rPr lang="es-US" sz="2000" dirty="0">
                <a:solidFill>
                  <a:srgbClr val="002060"/>
                </a:solidFill>
                <a:latin typeface="Calibri" panose="020F0502020204030204" pitchFamily="34" charset="0"/>
                <a:cs typeface="Calibri" panose="020F0502020204030204" pitchFamily="34" charset="0"/>
              </a:rPr>
              <a:t>Medicamentos </a:t>
            </a:r>
          </a:p>
          <a:p>
            <a:pPr algn="just">
              <a:lnSpc>
                <a:spcPct val="150000"/>
              </a:lnSpc>
            </a:pPr>
            <a:r>
              <a:rPr lang="es-US" sz="2000" dirty="0">
                <a:solidFill>
                  <a:srgbClr val="002060"/>
                </a:solidFill>
                <a:latin typeface="Calibri" panose="020F0502020204030204" pitchFamily="34" charset="0"/>
                <a:cs typeface="Calibri" panose="020F0502020204030204" pitchFamily="34" charset="0"/>
              </a:rPr>
              <a:t>Historial transfusional</a:t>
            </a:r>
          </a:p>
          <a:p>
            <a:pPr algn="just">
              <a:lnSpc>
                <a:spcPct val="150000"/>
              </a:lnSpc>
            </a:pPr>
            <a:r>
              <a:rPr lang="es-US" sz="2000" dirty="0">
                <a:solidFill>
                  <a:srgbClr val="002060"/>
                </a:solidFill>
                <a:latin typeface="Calibri" panose="020F0502020204030204" pitchFamily="34" charset="0"/>
                <a:cs typeface="Calibri" panose="020F0502020204030204" pitchFamily="34" charset="0"/>
              </a:rPr>
              <a:t>Estudios Inmunohematológicos</a:t>
            </a:r>
          </a:p>
          <a:p>
            <a:pPr algn="just">
              <a:lnSpc>
                <a:spcPct val="150000"/>
              </a:lnSpc>
            </a:pPr>
            <a:r>
              <a:rPr lang="es-US" sz="2000" dirty="0">
                <a:solidFill>
                  <a:srgbClr val="002060"/>
                </a:solidFill>
                <a:latin typeface="Calibri" panose="020F0502020204030204" pitchFamily="34" charset="0"/>
                <a:cs typeface="Calibri" panose="020F0502020204030204" pitchFamily="34" charset="0"/>
              </a:rPr>
              <a:t>Estudios moleculares</a:t>
            </a:r>
          </a:p>
        </p:txBody>
      </p:sp>
      <p:cxnSp>
        <p:nvCxnSpPr>
          <p:cNvPr id="5" name="Conector recto 4">
            <a:extLst>
              <a:ext uri="{FF2B5EF4-FFF2-40B4-BE49-F238E27FC236}">
                <a16:creationId xmlns:a16="http://schemas.microsoft.com/office/drawing/2014/main" id="{BEA3A97A-09D6-CB35-4F24-422B16679F77}"/>
              </a:ext>
            </a:extLst>
          </p:cNvPr>
          <p:cNvCxnSpPr/>
          <p:nvPr/>
        </p:nvCxnSpPr>
        <p:spPr>
          <a:xfrm>
            <a:off x="1092819" y="1271240"/>
            <a:ext cx="9746166"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173768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3" name="CuadroTexto 2">
            <a:extLst>
              <a:ext uri="{FF2B5EF4-FFF2-40B4-BE49-F238E27FC236}">
                <a16:creationId xmlns:a16="http://schemas.microsoft.com/office/drawing/2014/main" id="{214D452F-FCC1-3F8F-44F5-E34F12FBB848}"/>
              </a:ext>
            </a:extLst>
          </p:cNvPr>
          <p:cNvSpPr txBox="1"/>
          <p:nvPr/>
        </p:nvSpPr>
        <p:spPr>
          <a:xfrm>
            <a:off x="3047999" y="248144"/>
            <a:ext cx="6096000" cy="646331"/>
          </a:xfrm>
          <a:prstGeom prst="rect">
            <a:avLst/>
          </a:prstGeom>
          <a:noFill/>
        </p:spPr>
        <p:txBody>
          <a:bodyPr wrap="square">
            <a:spAutoFit/>
          </a:bodyPr>
          <a:lstStyle/>
          <a:p>
            <a:pPr algn="ctr"/>
            <a:r>
              <a:rPr lang="es-US" sz="3600" dirty="0">
                <a:latin typeface="Calibri" panose="020F0502020204030204" pitchFamily="34" charset="0"/>
                <a:cs typeface="Calibri" panose="020F0502020204030204" pitchFamily="34" charset="0"/>
              </a:rPr>
              <a:t>Historia Clínica</a:t>
            </a:r>
          </a:p>
        </p:txBody>
      </p:sp>
      <p:sp>
        <p:nvSpPr>
          <p:cNvPr id="5" name="CuadroTexto 4">
            <a:extLst>
              <a:ext uri="{FF2B5EF4-FFF2-40B4-BE49-F238E27FC236}">
                <a16:creationId xmlns:a16="http://schemas.microsoft.com/office/drawing/2014/main" id="{7479F869-A19B-25C3-5A44-289E410A3629}"/>
              </a:ext>
            </a:extLst>
          </p:cNvPr>
          <p:cNvSpPr txBox="1"/>
          <p:nvPr/>
        </p:nvSpPr>
        <p:spPr>
          <a:xfrm>
            <a:off x="949036" y="1098362"/>
            <a:ext cx="10293927" cy="2805063"/>
          </a:xfrm>
          <a:prstGeom prst="rect">
            <a:avLst/>
          </a:prstGeom>
          <a:noFill/>
        </p:spPr>
        <p:txBody>
          <a:bodyPr wrap="square">
            <a:spAutoFit/>
          </a:bodyPr>
          <a:lstStyle/>
          <a:p>
            <a:pPr marL="0" indent="0">
              <a:lnSpc>
                <a:spcPct val="150000"/>
              </a:lnSpc>
              <a:buNone/>
            </a:pPr>
            <a:r>
              <a:rPr lang="es-US" sz="2400" dirty="0">
                <a:latin typeface="Calibri" panose="020F0502020204030204" pitchFamily="34" charset="0"/>
                <a:cs typeface="Calibri" panose="020F0502020204030204" pitchFamily="34" charset="0"/>
              </a:rPr>
              <a:t>Sexo biológico:</a:t>
            </a:r>
          </a:p>
          <a:p>
            <a:pPr marL="0" indent="0">
              <a:lnSpc>
                <a:spcPct val="150000"/>
              </a:lnSpc>
              <a:buNone/>
            </a:pPr>
            <a:r>
              <a:rPr lang="es-US" sz="2400" dirty="0">
                <a:latin typeface="Calibri" panose="020F0502020204030204" pitchFamily="34" charset="0"/>
                <a:cs typeface="Calibri" panose="020F0502020204030204" pitchFamily="34" charset="0"/>
              </a:rPr>
              <a:t>Edad: </a:t>
            </a:r>
            <a:r>
              <a:rPr lang="es-US" sz="2000" dirty="0">
                <a:solidFill>
                  <a:schemeClr val="bg1">
                    <a:lumMod val="65000"/>
                  </a:schemeClr>
                </a:solidFill>
                <a:latin typeface="Calibri" panose="020F0502020204030204" pitchFamily="34" charset="0"/>
                <a:cs typeface="Calibri" panose="020F0502020204030204" pitchFamily="34" charset="0"/>
              </a:rPr>
              <a:t>(años/ meses en menores de 1 año).</a:t>
            </a:r>
          </a:p>
          <a:p>
            <a:pPr marL="0" indent="0">
              <a:lnSpc>
                <a:spcPct val="150000"/>
              </a:lnSpc>
              <a:buNone/>
            </a:pPr>
            <a:r>
              <a:rPr lang="es-US" sz="2400" dirty="0">
                <a:latin typeface="Calibri" panose="020F0502020204030204" pitchFamily="34" charset="0"/>
                <a:cs typeface="Calibri" panose="020F0502020204030204" pitchFamily="34" charset="0"/>
              </a:rPr>
              <a:t>Diagnóstico: </a:t>
            </a:r>
          </a:p>
          <a:p>
            <a:pPr marL="0" indent="0">
              <a:lnSpc>
                <a:spcPct val="150000"/>
              </a:lnSpc>
              <a:buNone/>
            </a:pPr>
            <a:r>
              <a:rPr lang="es-US" sz="2400" dirty="0">
                <a:latin typeface="Calibri" panose="020F0502020204030204" pitchFamily="34" charset="0"/>
                <a:cs typeface="Calibri" panose="020F0502020204030204" pitchFamily="34" charset="0"/>
              </a:rPr>
              <a:t>Motivo por el que se solicita la transfusión: </a:t>
            </a:r>
          </a:p>
          <a:p>
            <a:pPr marL="0" indent="0">
              <a:lnSpc>
                <a:spcPct val="150000"/>
              </a:lnSpc>
              <a:buNone/>
            </a:pPr>
            <a:r>
              <a:rPr lang="es-US" sz="2400" dirty="0">
                <a:latin typeface="Calibri" panose="020F0502020204030204" pitchFamily="34" charset="0"/>
                <a:cs typeface="Calibri" panose="020F0502020204030204" pitchFamily="34" charset="0"/>
              </a:rPr>
              <a:t>Síntomas y/o signos: </a:t>
            </a:r>
            <a:r>
              <a:rPr lang="es-US" sz="2000" dirty="0">
                <a:solidFill>
                  <a:schemeClr val="bg1">
                    <a:lumMod val="50000"/>
                  </a:schemeClr>
                </a:solidFill>
                <a:latin typeface="Calibri" panose="020F0502020204030204" pitchFamily="34" charset="0"/>
                <a:cs typeface="Calibri" panose="020F0502020204030204" pitchFamily="34" charset="0"/>
              </a:rPr>
              <a:t>si son necesarios para una buena comprensión del </a:t>
            </a:r>
            <a:r>
              <a:rPr lang="es-US" sz="2000">
                <a:solidFill>
                  <a:schemeClr val="bg1">
                    <a:lumMod val="50000"/>
                  </a:schemeClr>
                </a:solidFill>
                <a:latin typeface="Calibri" panose="020F0502020204030204" pitchFamily="34" charset="0"/>
                <a:cs typeface="Calibri" panose="020F0502020204030204" pitchFamily="34" charset="0"/>
              </a:rPr>
              <a:t>caso.</a:t>
            </a:r>
            <a:endParaRPr lang="es-US" sz="2000" dirty="0">
              <a:solidFill>
                <a:schemeClr val="bg1">
                  <a:lumMod val="50000"/>
                </a:schemeClr>
              </a:solidFill>
              <a:latin typeface="Calibri" panose="020F0502020204030204" pitchFamily="34" charset="0"/>
              <a:cs typeface="Calibri" panose="020F0502020204030204" pitchFamily="34" charset="0"/>
            </a:endParaRPr>
          </a:p>
        </p:txBody>
      </p:sp>
      <p:cxnSp>
        <p:nvCxnSpPr>
          <p:cNvPr id="2" name="Conector recto 1">
            <a:extLst>
              <a:ext uri="{FF2B5EF4-FFF2-40B4-BE49-F238E27FC236}">
                <a16:creationId xmlns:a16="http://schemas.microsoft.com/office/drawing/2014/main" id="{4081E967-7102-08A0-589D-BEDC31277DBD}"/>
              </a:ext>
            </a:extLst>
          </p:cNvPr>
          <p:cNvCxnSpPr/>
          <p:nvPr/>
        </p:nvCxnSpPr>
        <p:spPr>
          <a:xfrm>
            <a:off x="1081667" y="996418"/>
            <a:ext cx="9746166"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866164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2" name="Título 1">
            <a:extLst>
              <a:ext uri="{FF2B5EF4-FFF2-40B4-BE49-F238E27FC236}">
                <a16:creationId xmlns:a16="http://schemas.microsoft.com/office/drawing/2014/main" id="{1AE6AFC3-A06A-F6B4-E404-2D537B266ED7}"/>
              </a:ext>
            </a:extLst>
          </p:cNvPr>
          <p:cNvSpPr>
            <a:spLocks noGrp="1"/>
          </p:cNvSpPr>
          <p:nvPr>
            <p:ph type="title"/>
          </p:nvPr>
        </p:nvSpPr>
        <p:spPr>
          <a:xfrm>
            <a:off x="838200" y="0"/>
            <a:ext cx="10515600" cy="1248937"/>
          </a:xfrm>
        </p:spPr>
        <p:txBody>
          <a:bodyPr>
            <a:noAutofit/>
          </a:bodyPr>
          <a:lstStyle/>
          <a:p>
            <a:pPr marL="0" indent="0" algn="ctr">
              <a:buNone/>
            </a:pPr>
            <a:r>
              <a:rPr lang="es-US" dirty="0">
                <a:solidFill>
                  <a:srgbClr val="002060"/>
                </a:solidFill>
                <a:latin typeface="Calibri" panose="020F0502020204030204" pitchFamily="34" charset="0"/>
                <a:cs typeface="Calibri" panose="020F0502020204030204" pitchFamily="34" charset="0"/>
              </a:rPr>
              <a:t>Datos de laboratorio</a:t>
            </a:r>
          </a:p>
        </p:txBody>
      </p:sp>
      <p:sp>
        <p:nvSpPr>
          <p:cNvPr id="3" name="Marcador de contenido 2">
            <a:extLst>
              <a:ext uri="{FF2B5EF4-FFF2-40B4-BE49-F238E27FC236}">
                <a16:creationId xmlns:a16="http://schemas.microsoft.com/office/drawing/2014/main" id="{4024A096-16A6-0E7A-41DE-7E26B434A5AA}"/>
              </a:ext>
            </a:extLst>
          </p:cNvPr>
          <p:cNvSpPr txBox="1">
            <a:spLocks/>
          </p:cNvSpPr>
          <p:nvPr/>
        </p:nvSpPr>
        <p:spPr>
          <a:xfrm>
            <a:off x="1005469" y="1037064"/>
            <a:ext cx="10123448" cy="4571999"/>
          </a:xfrm>
          <a:prstGeom prst="rect">
            <a:avLst/>
          </a:prstGeom>
          <a:noFill/>
          <a:ln>
            <a:noFill/>
          </a:ln>
        </p:spPr>
        <p:txBody>
          <a:bodyPr spcFirstLastPara="1" vert="horz" wrap="square" lIns="91425" tIns="45700" rIns="91425" bIns="45700" rtlCol="0" anchor="t" anchorCtr="0">
            <a:normAutofit lnSpcReduction="10000"/>
          </a:bodyPr>
          <a:lstStyle>
            <a:lvl1pPr marL="457200" lvl="0" indent="-406400" algn="l" defTabSz="914400" rtl="0" eaLnBrk="1" latinLnBrk="0" hangingPunct="1">
              <a:lnSpc>
                <a:spcPct val="90000"/>
              </a:lnSpc>
              <a:spcBef>
                <a:spcPts val="1000"/>
              </a:spcBef>
              <a:spcAft>
                <a:spcPts val="0"/>
              </a:spcAft>
              <a:buClr>
                <a:srgbClr val="171616"/>
              </a:buClr>
              <a:buSzPts val="2800"/>
              <a:buFont typeface="Arial" panose="020B0604020202020204" pitchFamily="34" charset="0"/>
              <a:buChar char="•"/>
              <a:defRPr sz="2800" kern="1200">
                <a:solidFill>
                  <a:srgbClr val="171616"/>
                </a:solidFill>
                <a:latin typeface="+mn-lt"/>
                <a:ea typeface="+mn-ea"/>
                <a:cs typeface="+mn-cs"/>
              </a:defRPr>
            </a:lvl1pPr>
            <a:lvl2pPr marL="914400" lvl="1" indent="-381000" algn="l" defTabSz="914400" rtl="0" eaLnBrk="1" latinLnBrk="0" hangingPunct="1">
              <a:lnSpc>
                <a:spcPct val="90000"/>
              </a:lnSpc>
              <a:spcBef>
                <a:spcPts val="500"/>
              </a:spcBef>
              <a:spcAft>
                <a:spcPts val="0"/>
              </a:spcAft>
              <a:buClr>
                <a:srgbClr val="171616"/>
              </a:buClr>
              <a:buSzPts val="2400"/>
              <a:buFont typeface="Arial" panose="020B0604020202020204" pitchFamily="34" charset="0"/>
              <a:buChar char="•"/>
              <a:defRPr sz="2400" kern="1200">
                <a:solidFill>
                  <a:srgbClr val="171616"/>
                </a:solidFill>
                <a:latin typeface="+mn-lt"/>
                <a:ea typeface="+mn-ea"/>
                <a:cs typeface="+mn-cs"/>
              </a:defRPr>
            </a:lvl2pPr>
            <a:lvl3pPr marL="1371600" lvl="2" indent="-355600" algn="l" defTabSz="914400" rtl="0" eaLnBrk="1" latinLnBrk="0" hangingPunct="1">
              <a:lnSpc>
                <a:spcPct val="90000"/>
              </a:lnSpc>
              <a:spcBef>
                <a:spcPts val="500"/>
              </a:spcBef>
              <a:spcAft>
                <a:spcPts val="0"/>
              </a:spcAft>
              <a:buClr>
                <a:srgbClr val="171616"/>
              </a:buClr>
              <a:buSzPts val="2000"/>
              <a:buFont typeface="Arial" panose="020B0604020202020204" pitchFamily="34" charset="0"/>
              <a:buChar char="•"/>
              <a:defRPr sz="2000" kern="1200">
                <a:solidFill>
                  <a:srgbClr val="171616"/>
                </a:solidFill>
                <a:latin typeface="+mn-lt"/>
                <a:ea typeface="+mn-ea"/>
                <a:cs typeface="+mn-cs"/>
              </a:defRPr>
            </a:lvl3pPr>
            <a:lvl4pPr marL="1828800" lvl="3" indent="-342900" algn="l" defTabSz="914400" rtl="0" eaLnBrk="1" latinLnBrk="0" hangingPunct="1">
              <a:lnSpc>
                <a:spcPct val="90000"/>
              </a:lnSpc>
              <a:spcBef>
                <a:spcPts val="500"/>
              </a:spcBef>
              <a:spcAft>
                <a:spcPts val="0"/>
              </a:spcAft>
              <a:buClr>
                <a:srgbClr val="171616"/>
              </a:buClr>
              <a:buSzPts val="1800"/>
              <a:buFont typeface="Arial" panose="020B0604020202020204" pitchFamily="34" charset="0"/>
              <a:buChar char="•"/>
              <a:defRPr sz="1800" kern="1200">
                <a:solidFill>
                  <a:srgbClr val="171616"/>
                </a:solidFill>
                <a:latin typeface="+mn-lt"/>
                <a:ea typeface="+mn-ea"/>
                <a:cs typeface="+mn-cs"/>
              </a:defRPr>
            </a:lvl4pPr>
            <a:lvl5pPr marL="2286000" lvl="4" indent="-342900" algn="l" defTabSz="914400" rtl="0" eaLnBrk="1" latinLnBrk="0" hangingPunct="1">
              <a:lnSpc>
                <a:spcPct val="90000"/>
              </a:lnSpc>
              <a:spcBef>
                <a:spcPts val="500"/>
              </a:spcBef>
              <a:spcAft>
                <a:spcPts val="0"/>
              </a:spcAft>
              <a:buClr>
                <a:srgbClr val="171616"/>
              </a:buClr>
              <a:buSzPts val="1800"/>
              <a:buFont typeface="Arial" panose="020B0604020202020204" pitchFamily="34" charset="0"/>
              <a:buChar char="•"/>
              <a:defRPr sz="1800" kern="1200">
                <a:solidFill>
                  <a:srgbClr val="171616"/>
                </a:solidFill>
                <a:latin typeface="+mn-lt"/>
                <a:ea typeface="+mn-ea"/>
                <a:cs typeface="+mn-cs"/>
              </a:defRPr>
            </a:lvl5pPr>
            <a:lvl6pPr marL="2743200" lvl="5" indent="-342900" algn="l" defTabSz="914400" rtl="0" eaLnBrk="1" latinLnBrk="0" hangingPunct="1">
              <a:lnSpc>
                <a:spcPct val="90000"/>
              </a:lnSpc>
              <a:spcBef>
                <a:spcPts val="500"/>
              </a:spcBef>
              <a:spcAft>
                <a:spcPts val="0"/>
              </a:spcAft>
              <a:buClr>
                <a:schemeClr val="dk1"/>
              </a:buClr>
              <a:buSzPts val="1800"/>
              <a:buFont typeface="Arial" panose="020B0604020202020204" pitchFamily="34" charset="0"/>
              <a:buChar char="•"/>
              <a:defRPr sz="1800" kern="1200">
                <a:solidFill>
                  <a:schemeClr val="tx1"/>
                </a:solidFill>
                <a:latin typeface="+mn-lt"/>
                <a:ea typeface="+mn-ea"/>
                <a:cs typeface="+mn-cs"/>
              </a:defRPr>
            </a:lvl6pPr>
            <a:lvl7pPr marL="3200400" lvl="6" indent="-342900" algn="l" defTabSz="914400" rtl="0" eaLnBrk="1" latinLnBrk="0" hangingPunct="1">
              <a:lnSpc>
                <a:spcPct val="90000"/>
              </a:lnSpc>
              <a:spcBef>
                <a:spcPts val="500"/>
              </a:spcBef>
              <a:spcAft>
                <a:spcPts val="0"/>
              </a:spcAft>
              <a:buClr>
                <a:schemeClr val="dk1"/>
              </a:buClr>
              <a:buSzPts val="1800"/>
              <a:buFont typeface="Arial" panose="020B0604020202020204" pitchFamily="34" charset="0"/>
              <a:buChar char="•"/>
              <a:defRPr sz="1800" kern="1200">
                <a:solidFill>
                  <a:schemeClr val="tx1"/>
                </a:solidFill>
                <a:latin typeface="+mn-lt"/>
                <a:ea typeface="+mn-ea"/>
                <a:cs typeface="+mn-cs"/>
              </a:defRPr>
            </a:lvl7pPr>
            <a:lvl8pPr marL="3657600" lvl="7" indent="-342900" algn="l" defTabSz="914400" rtl="0" eaLnBrk="1" latinLnBrk="0" hangingPunct="1">
              <a:lnSpc>
                <a:spcPct val="90000"/>
              </a:lnSpc>
              <a:spcBef>
                <a:spcPts val="500"/>
              </a:spcBef>
              <a:spcAft>
                <a:spcPts val="0"/>
              </a:spcAft>
              <a:buClr>
                <a:schemeClr val="dk1"/>
              </a:buClr>
              <a:buSzPts val="1800"/>
              <a:buFont typeface="Arial" panose="020B0604020202020204" pitchFamily="34" charset="0"/>
              <a:buChar char="•"/>
              <a:defRPr sz="1800" kern="1200">
                <a:solidFill>
                  <a:schemeClr val="tx1"/>
                </a:solidFill>
                <a:latin typeface="+mn-lt"/>
                <a:ea typeface="+mn-ea"/>
                <a:cs typeface="+mn-cs"/>
              </a:defRPr>
            </a:lvl8pPr>
            <a:lvl9pPr marL="4114800" lvl="8" indent="-342900" algn="l" defTabSz="914400" rtl="0" eaLnBrk="1" latinLnBrk="0" hangingPunct="1">
              <a:lnSpc>
                <a:spcPct val="90000"/>
              </a:lnSpc>
              <a:spcBef>
                <a:spcPts val="500"/>
              </a:spcBef>
              <a:spcAft>
                <a:spcPts val="0"/>
              </a:spcAft>
              <a:buClr>
                <a:schemeClr val="dk1"/>
              </a:buClr>
              <a:buSzPts val="1800"/>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50000"/>
              </a:lnSpc>
              <a:buFont typeface="Arial" panose="020B0604020202020204" pitchFamily="34" charset="0"/>
              <a:buNone/>
            </a:pPr>
            <a:r>
              <a:rPr lang="es-US" sz="2000" dirty="0">
                <a:solidFill>
                  <a:srgbClr val="002060"/>
                </a:solidFill>
                <a:latin typeface="Calibri" panose="020F0502020204030204" pitchFamily="34" charset="0"/>
                <a:cs typeface="Calibri" panose="020F0502020204030204" pitchFamily="34" charset="0"/>
              </a:rPr>
              <a:t>-    Hemograma, hemoglobina y/o hematocrito pre-transfusión.</a:t>
            </a:r>
          </a:p>
          <a:p>
            <a:pPr marL="0" indent="0" algn="just">
              <a:lnSpc>
                <a:spcPct val="150000"/>
              </a:lnSpc>
              <a:buFont typeface="Arial" panose="020B0604020202020204" pitchFamily="34" charset="0"/>
              <a:buNone/>
            </a:pPr>
            <a:r>
              <a:rPr lang="es-US" sz="2000" dirty="0">
                <a:solidFill>
                  <a:schemeClr val="bg2">
                    <a:lumMod val="50000"/>
                  </a:schemeClr>
                </a:solidFill>
                <a:latin typeface="Calibri" panose="020F0502020204030204" pitchFamily="34" charset="0"/>
                <a:cs typeface="Calibri" panose="020F0502020204030204" pitchFamily="34" charset="0"/>
              </a:rPr>
              <a:t>1 o más para mostrar la evolución. Ej.</a:t>
            </a:r>
          </a:p>
          <a:p>
            <a:pPr marL="0" indent="0" algn="just">
              <a:lnSpc>
                <a:spcPct val="150000"/>
              </a:lnSpc>
              <a:buFont typeface="Arial" panose="020B0604020202020204" pitchFamily="34" charset="0"/>
              <a:buNone/>
            </a:pPr>
            <a:endParaRPr lang="es-US" sz="2000" dirty="0">
              <a:solidFill>
                <a:srgbClr val="002060"/>
              </a:solidFill>
              <a:latin typeface="Calibri" panose="020F0502020204030204" pitchFamily="34" charset="0"/>
              <a:cs typeface="Calibri" panose="020F0502020204030204" pitchFamily="34" charset="0"/>
            </a:endParaRPr>
          </a:p>
          <a:p>
            <a:pPr marL="0" indent="0" algn="just">
              <a:lnSpc>
                <a:spcPct val="150000"/>
              </a:lnSpc>
              <a:buFont typeface="Arial" panose="020B0604020202020204" pitchFamily="34" charset="0"/>
              <a:buNone/>
            </a:pPr>
            <a:endParaRPr lang="es-US" sz="2000" dirty="0">
              <a:solidFill>
                <a:srgbClr val="002060"/>
              </a:solidFill>
              <a:latin typeface="Calibri" panose="020F0502020204030204" pitchFamily="34" charset="0"/>
              <a:cs typeface="Calibri" panose="020F0502020204030204" pitchFamily="34" charset="0"/>
            </a:endParaRPr>
          </a:p>
          <a:p>
            <a:pPr marL="0" indent="0" algn="just">
              <a:lnSpc>
                <a:spcPct val="150000"/>
              </a:lnSpc>
              <a:buFont typeface="Arial" panose="020B0604020202020204" pitchFamily="34" charset="0"/>
              <a:buNone/>
            </a:pPr>
            <a:endParaRPr lang="es-US" sz="2000" dirty="0">
              <a:solidFill>
                <a:srgbClr val="002060"/>
              </a:solidFill>
              <a:latin typeface="Calibri" panose="020F0502020204030204" pitchFamily="34" charset="0"/>
              <a:cs typeface="Calibri" panose="020F0502020204030204" pitchFamily="34" charset="0"/>
            </a:endParaRPr>
          </a:p>
          <a:p>
            <a:pPr marL="0" indent="0" algn="just">
              <a:lnSpc>
                <a:spcPct val="150000"/>
              </a:lnSpc>
              <a:buFont typeface="Arial" panose="020B0604020202020204" pitchFamily="34" charset="0"/>
              <a:buNone/>
            </a:pPr>
            <a:endParaRPr lang="es-US" sz="2000" dirty="0">
              <a:solidFill>
                <a:srgbClr val="002060"/>
              </a:solidFill>
              <a:latin typeface="Calibri" panose="020F0502020204030204" pitchFamily="34" charset="0"/>
              <a:cs typeface="Calibri" panose="020F0502020204030204" pitchFamily="34" charset="0"/>
            </a:endParaRPr>
          </a:p>
          <a:p>
            <a:pPr marL="0" indent="0" algn="just">
              <a:lnSpc>
                <a:spcPct val="150000"/>
              </a:lnSpc>
              <a:buFont typeface="Arial" panose="020B0604020202020204" pitchFamily="34" charset="0"/>
              <a:buNone/>
            </a:pPr>
            <a:r>
              <a:rPr lang="es-US" sz="2000" dirty="0">
                <a:solidFill>
                  <a:srgbClr val="002060"/>
                </a:solidFill>
                <a:latin typeface="Calibri" panose="020F0502020204030204" pitchFamily="34" charset="0"/>
                <a:cs typeface="Calibri" panose="020F0502020204030204" pitchFamily="34" charset="0"/>
              </a:rPr>
              <a:t>- Otros exámenes: </a:t>
            </a:r>
            <a:r>
              <a:rPr lang="es-US" sz="2000" dirty="0">
                <a:solidFill>
                  <a:schemeClr val="bg2">
                    <a:lumMod val="50000"/>
                  </a:schemeClr>
                </a:solidFill>
                <a:latin typeface="Calibri" panose="020F0502020204030204" pitchFamily="34" charset="0"/>
                <a:cs typeface="Calibri" panose="020F0502020204030204" pitchFamily="34" charset="0"/>
              </a:rPr>
              <a:t>hematológicos, bioquímicos, inmunológicos, y/o otros que aporten al caso y sean pertinentes.</a:t>
            </a:r>
            <a:endParaRPr lang="es-US" sz="2400" dirty="0">
              <a:solidFill>
                <a:schemeClr val="bg2">
                  <a:lumMod val="50000"/>
                </a:schemeClr>
              </a:solidFill>
              <a:latin typeface="Calibri" panose="020F0502020204030204" pitchFamily="34" charset="0"/>
              <a:cs typeface="Calibri" panose="020F0502020204030204" pitchFamily="34" charset="0"/>
            </a:endParaRPr>
          </a:p>
          <a:p>
            <a:pPr marL="0" indent="0" algn="just">
              <a:lnSpc>
                <a:spcPct val="120000"/>
              </a:lnSpc>
              <a:buFont typeface="Arial" panose="020B0604020202020204" pitchFamily="34" charset="0"/>
              <a:buNone/>
            </a:pPr>
            <a:endParaRPr lang="es-US" sz="2400" dirty="0">
              <a:solidFill>
                <a:srgbClr val="002060"/>
              </a:solidFill>
              <a:latin typeface="Calibri" panose="020F0502020204030204" pitchFamily="34" charset="0"/>
              <a:cs typeface="Calibri" panose="020F0502020204030204" pitchFamily="34" charset="0"/>
            </a:endParaRPr>
          </a:p>
        </p:txBody>
      </p:sp>
      <p:graphicFrame>
        <p:nvGraphicFramePr>
          <p:cNvPr id="4" name="Tabla 3">
            <a:extLst>
              <a:ext uri="{FF2B5EF4-FFF2-40B4-BE49-F238E27FC236}">
                <a16:creationId xmlns:a16="http://schemas.microsoft.com/office/drawing/2014/main" id="{13C813C3-D028-E359-E548-91030B88254C}"/>
              </a:ext>
            </a:extLst>
          </p:cNvPr>
          <p:cNvGraphicFramePr>
            <a:graphicFrameLocks noGrp="1"/>
          </p:cNvGraphicFramePr>
          <p:nvPr>
            <p:extLst>
              <p:ext uri="{D42A27DB-BD31-4B8C-83A1-F6EECF244321}">
                <p14:modId xmlns:p14="http://schemas.microsoft.com/office/powerpoint/2010/main" val="2982269917"/>
              </p:ext>
            </p:extLst>
          </p:nvPr>
        </p:nvGraphicFramePr>
        <p:xfrm>
          <a:off x="3657625" y="2286001"/>
          <a:ext cx="2605644" cy="1676400"/>
        </p:xfrm>
        <a:graphic>
          <a:graphicData uri="http://schemas.openxmlformats.org/drawingml/2006/table">
            <a:tbl>
              <a:tblPr firstRow="1" bandRow="1">
                <a:tableStyleId>{5940675A-B579-460E-94D1-54222C63F5DA}</a:tableStyleId>
              </a:tblPr>
              <a:tblGrid>
                <a:gridCol w="1302822">
                  <a:extLst>
                    <a:ext uri="{9D8B030D-6E8A-4147-A177-3AD203B41FA5}">
                      <a16:colId xmlns:a16="http://schemas.microsoft.com/office/drawing/2014/main" val="3886281562"/>
                    </a:ext>
                  </a:extLst>
                </a:gridCol>
                <a:gridCol w="1302822">
                  <a:extLst>
                    <a:ext uri="{9D8B030D-6E8A-4147-A177-3AD203B41FA5}">
                      <a16:colId xmlns:a16="http://schemas.microsoft.com/office/drawing/2014/main" val="3643119048"/>
                    </a:ext>
                  </a:extLst>
                </a:gridCol>
              </a:tblGrid>
              <a:tr h="260016">
                <a:tc>
                  <a:txBody>
                    <a:bodyPr/>
                    <a:lstStyle/>
                    <a:p>
                      <a:pPr algn="ctr"/>
                      <a:r>
                        <a:rPr lang="es-US" sz="1600" dirty="0">
                          <a:latin typeface="Calibri" panose="020F0502020204030204" pitchFamily="34" charset="0"/>
                          <a:cs typeface="Calibri" panose="020F0502020204030204" pitchFamily="34" charset="0"/>
                        </a:rPr>
                        <a:t>Fecha</a:t>
                      </a:r>
                    </a:p>
                  </a:txBody>
                  <a:tcPr/>
                </a:tc>
                <a:tc>
                  <a:txBody>
                    <a:bodyPr/>
                    <a:lstStyle/>
                    <a:p>
                      <a:pPr algn="ctr"/>
                      <a:r>
                        <a:rPr lang="es-US" sz="1600" dirty="0">
                          <a:latin typeface="Calibri" panose="020F0502020204030204" pitchFamily="34" charset="0"/>
                          <a:cs typeface="Calibri" panose="020F0502020204030204" pitchFamily="34" charset="0"/>
                        </a:rPr>
                        <a:t>Hb (gr/dl)</a:t>
                      </a:r>
                    </a:p>
                  </a:txBody>
                  <a:tcPr/>
                </a:tc>
                <a:extLst>
                  <a:ext uri="{0D108BD9-81ED-4DB2-BD59-A6C34878D82A}">
                    <a16:rowId xmlns:a16="http://schemas.microsoft.com/office/drawing/2014/main" val="2541326084"/>
                  </a:ext>
                </a:extLst>
              </a:tr>
              <a:tr h="260016">
                <a:tc>
                  <a:txBody>
                    <a:bodyPr/>
                    <a:lstStyle/>
                    <a:p>
                      <a:pPr algn="ctr"/>
                      <a:r>
                        <a:rPr lang="es-US" sz="1600" dirty="0">
                          <a:latin typeface="Calibri" panose="020F0502020204030204" pitchFamily="34" charset="0"/>
                          <a:cs typeface="Calibri" panose="020F0502020204030204" pitchFamily="34" charset="0"/>
                        </a:rPr>
                        <a:t>01/03/20</a:t>
                      </a:r>
                    </a:p>
                  </a:txBody>
                  <a:tcPr/>
                </a:tc>
                <a:tc>
                  <a:txBody>
                    <a:bodyPr/>
                    <a:lstStyle/>
                    <a:p>
                      <a:pPr algn="ctr"/>
                      <a:r>
                        <a:rPr lang="es-US" sz="1600" dirty="0">
                          <a:latin typeface="Calibri" panose="020F0502020204030204" pitchFamily="34" charset="0"/>
                          <a:cs typeface="Calibri" panose="020F0502020204030204" pitchFamily="34" charset="0"/>
                        </a:rPr>
                        <a:t>12</a:t>
                      </a:r>
                    </a:p>
                  </a:txBody>
                  <a:tcPr/>
                </a:tc>
                <a:extLst>
                  <a:ext uri="{0D108BD9-81ED-4DB2-BD59-A6C34878D82A}">
                    <a16:rowId xmlns:a16="http://schemas.microsoft.com/office/drawing/2014/main" val="653708588"/>
                  </a:ext>
                </a:extLst>
              </a:tr>
              <a:tr h="260016">
                <a:tc>
                  <a:txBody>
                    <a:bodyPr/>
                    <a:lstStyle/>
                    <a:p>
                      <a:pPr algn="ctr"/>
                      <a:r>
                        <a:rPr lang="es-US" sz="1600" dirty="0">
                          <a:latin typeface="Calibri" panose="020F0502020204030204" pitchFamily="34" charset="0"/>
                          <a:cs typeface="Calibri" panose="020F0502020204030204" pitchFamily="34" charset="0"/>
                        </a:rPr>
                        <a:t>02/03/20</a:t>
                      </a:r>
                    </a:p>
                  </a:txBody>
                  <a:tcPr/>
                </a:tc>
                <a:tc>
                  <a:txBody>
                    <a:bodyPr/>
                    <a:lstStyle/>
                    <a:p>
                      <a:pPr algn="ctr"/>
                      <a:r>
                        <a:rPr lang="es-US" sz="1600" dirty="0">
                          <a:latin typeface="Calibri" panose="020F0502020204030204" pitchFamily="34" charset="0"/>
                          <a:cs typeface="Calibri" panose="020F0502020204030204" pitchFamily="34" charset="0"/>
                        </a:rPr>
                        <a:t>11,1</a:t>
                      </a:r>
                    </a:p>
                  </a:txBody>
                  <a:tcPr/>
                </a:tc>
                <a:extLst>
                  <a:ext uri="{0D108BD9-81ED-4DB2-BD59-A6C34878D82A}">
                    <a16:rowId xmlns:a16="http://schemas.microsoft.com/office/drawing/2014/main" val="2714948458"/>
                  </a:ext>
                </a:extLst>
              </a:tr>
              <a:tr h="260016">
                <a:tc>
                  <a:txBody>
                    <a:bodyPr/>
                    <a:lstStyle/>
                    <a:p>
                      <a:pPr algn="ctr"/>
                      <a:r>
                        <a:rPr lang="es-US" sz="1600" dirty="0">
                          <a:latin typeface="Calibri" panose="020F0502020204030204" pitchFamily="34" charset="0"/>
                          <a:cs typeface="Calibri" panose="020F0502020204030204" pitchFamily="34" charset="0"/>
                        </a:rPr>
                        <a:t>05/03/20</a:t>
                      </a:r>
                    </a:p>
                  </a:txBody>
                  <a:tcPr/>
                </a:tc>
                <a:tc>
                  <a:txBody>
                    <a:bodyPr/>
                    <a:lstStyle/>
                    <a:p>
                      <a:pPr algn="ctr"/>
                      <a:r>
                        <a:rPr lang="es-US" sz="1600" dirty="0">
                          <a:latin typeface="Calibri" panose="020F0502020204030204" pitchFamily="34" charset="0"/>
                          <a:cs typeface="Calibri" panose="020F0502020204030204" pitchFamily="34" charset="0"/>
                        </a:rPr>
                        <a:t>9</a:t>
                      </a:r>
                    </a:p>
                  </a:txBody>
                  <a:tcPr/>
                </a:tc>
                <a:extLst>
                  <a:ext uri="{0D108BD9-81ED-4DB2-BD59-A6C34878D82A}">
                    <a16:rowId xmlns:a16="http://schemas.microsoft.com/office/drawing/2014/main" val="115633530"/>
                  </a:ext>
                </a:extLst>
              </a:tr>
              <a:tr h="260016">
                <a:tc>
                  <a:txBody>
                    <a:bodyPr/>
                    <a:lstStyle/>
                    <a:p>
                      <a:pPr algn="ctr"/>
                      <a:r>
                        <a:rPr lang="es-US" sz="1600" dirty="0">
                          <a:latin typeface="Calibri" panose="020F0502020204030204" pitchFamily="34" charset="0"/>
                          <a:cs typeface="Calibri" panose="020F0502020204030204" pitchFamily="34" charset="0"/>
                        </a:rPr>
                        <a:t>07/03/20</a:t>
                      </a:r>
                    </a:p>
                  </a:txBody>
                  <a:tcPr/>
                </a:tc>
                <a:tc>
                  <a:txBody>
                    <a:bodyPr/>
                    <a:lstStyle/>
                    <a:p>
                      <a:pPr algn="ctr"/>
                      <a:r>
                        <a:rPr lang="es-US" sz="1600" dirty="0">
                          <a:latin typeface="Calibri" panose="020F0502020204030204" pitchFamily="34" charset="0"/>
                          <a:cs typeface="Calibri" panose="020F0502020204030204" pitchFamily="34" charset="0"/>
                        </a:rPr>
                        <a:t>6,5</a:t>
                      </a:r>
                    </a:p>
                  </a:txBody>
                  <a:tcPr/>
                </a:tc>
                <a:extLst>
                  <a:ext uri="{0D108BD9-81ED-4DB2-BD59-A6C34878D82A}">
                    <a16:rowId xmlns:a16="http://schemas.microsoft.com/office/drawing/2014/main" val="430609158"/>
                  </a:ext>
                </a:extLst>
              </a:tr>
            </a:tbl>
          </a:graphicData>
        </a:graphic>
      </p:graphicFrame>
      <p:cxnSp>
        <p:nvCxnSpPr>
          <p:cNvPr id="5" name="Conector recto 4">
            <a:extLst>
              <a:ext uri="{FF2B5EF4-FFF2-40B4-BE49-F238E27FC236}">
                <a16:creationId xmlns:a16="http://schemas.microsoft.com/office/drawing/2014/main" id="{BEF888FC-16FF-B9D6-D284-C900910A4382}"/>
              </a:ext>
            </a:extLst>
          </p:cNvPr>
          <p:cNvCxnSpPr/>
          <p:nvPr/>
        </p:nvCxnSpPr>
        <p:spPr>
          <a:xfrm>
            <a:off x="1103970" y="925552"/>
            <a:ext cx="9746166"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815136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2" name="Título 1">
            <a:extLst>
              <a:ext uri="{FF2B5EF4-FFF2-40B4-BE49-F238E27FC236}">
                <a16:creationId xmlns:a16="http://schemas.microsoft.com/office/drawing/2014/main" id="{655CA6E5-32AF-85C4-6BA3-3B35AE7A6643}"/>
              </a:ext>
            </a:extLst>
          </p:cNvPr>
          <p:cNvSpPr>
            <a:spLocks noGrp="1"/>
          </p:cNvSpPr>
          <p:nvPr>
            <p:ph type="title"/>
          </p:nvPr>
        </p:nvSpPr>
        <p:spPr>
          <a:xfrm>
            <a:off x="838200" y="0"/>
            <a:ext cx="10515600" cy="1325563"/>
          </a:xfrm>
        </p:spPr>
        <p:txBody>
          <a:bodyPr>
            <a:normAutofit/>
          </a:bodyPr>
          <a:lstStyle/>
          <a:p>
            <a:pPr marL="0" indent="0" algn="ctr">
              <a:buNone/>
            </a:pPr>
            <a:r>
              <a:rPr lang="es-US" sz="3600" dirty="0">
                <a:latin typeface="Calibri" panose="020F0502020204030204" pitchFamily="34" charset="0"/>
                <a:cs typeface="Calibri" panose="020F0502020204030204" pitchFamily="34" charset="0"/>
              </a:rPr>
              <a:t>Medicamentos</a:t>
            </a:r>
          </a:p>
        </p:txBody>
      </p:sp>
      <p:sp>
        <p:nvSpPr>
          <p:cNvPr id="3" name="Marcador de contenido 2">
            <a:extLst>
              <a:ext uri="{FF2B5EF4-FFF2-40B4-BE49-F238E27FC236}">
                <a16:creationId xmlns:a16="http://schemas.microsoft.com/office/drawing/2014/main" id="{391C14D5-C695-B770-1F98-1495821DEBB6}"/>
              </a:ext>
            </a:extLst>
          </p:cNvPr>
          <p:cNvSpPr txBox="1">
            <a:spLocks/>
          </p:cNvSpPr>
          <p:nvPr/>
        </p:nvSpPr>
        <p:spPr>
          <a:xfrm>
            <a:off x="838200" y="1481240"/>
            <a:ext cx="10515600" cy="4351338"/>
          </a:xfrm>
          <a:prstGeom prst="rect">
            <a:avLst/>
          </a:prstGeom>
          <a:noFill/>
          <a:ln>
            <a:noFill/>
          </a:ln>
        </p:spPr>
        <p:txBody>
          <a:bodyPr spcFirstLastPara="1" vert="horz" wrap="square" lIns="91425" tIns="45700" rIns="91425" bIns="45700" rtlCol="0" anchor="t" anchorCtr="0">
            <a:normAutofit/>
          </a:bodyPr>
          <a:lstStyle>
            <a:lvl1pPr marL="457200" lvl="0" indent="-406400" algn="l" defTabSz="914400" rtl="0" eaLnBrk="1" latinLnBrk="0" hangingPunct="1">
              <a:lnSpc>
                <a:spcPct val="90000"/>
              </a:lnSpc>
              <a:spcBef>
                <a:spcPts val="1000"/>
              </a:spcBef>
              <a:spcAft>
                <a:spcPts val="0"/>
              </a:spcAft>
              <a:buClr>
                <a:srgbClr val="171616"/>
              </a:buClr>
              <a:buSzPts val="2800"/>
              <a:buFont typeface="Arial" panose="020B0604020202020204" pitchFamily="34" charset="0"/>
              <a:buChar char="•"/>
              <a:defRPr sz="2800" kern="1200">
                <a:solidFill>
                  <a:srgbClr val="171616"/>
                </a:solidFill>
                <a:latin typeface="+mn-lt"/>
                <a:ea typeface="+mn-ea"/>
                <a:cs typeface="+mn-cs"/>
              </a:defRPr>
            </a:lvl1pPr>
            <a:lvl2pPr marL="914400" lvl="1" indent="-381000" algn="l" defTabSz="914400" rtl="0" eaLnBrk="1" latinLnBrk="0" hangingPunct="1">
              <a:lnSpc>
                <a:spcPct val="90000"/>
              </a:lnSpc>
              <a:spcBef>
                <a:spcPts val="500"/>
              </a:spcBef>
              <a:spcAft>
                <a:spcPts val="0"/>
              </a:spcAft>
              <a:buClr>
                <a:srgbClr val="171616"/>
              </a:buClr>
              <a:buSzPts val="2400"/>
              <a:buFont typeface="Arial" panose="020B0604020202020204" pitchFamily="34" charset="0"/>
              <a:buChar char="•"/>
              <a:defRPr sz="2400" kern="1200">
                <a:solidFill>
                  <a:srgbClr val="171616"/>
                </a:solidFill>
                <a:latin typeface="+mn-lt"/>
                <a:ea typeface="+mn-ea"/>
                <a:cs typeface="+mn-cs"/>
              </a:defRPr>
            </a:lvl2pPr>
            <a:lvl3pPr marL="1371600" lvl="2" indent="-355600" algn="l" defTabSz="914400" rtl="0" eaLnBrk="1" latinLnBrk="0" hangingPunct="1">
              <a:lnSpc>
                <a:spcPct val="90000"/>
              </a:lnSpc>
              <a:spcBef>
                <a:spcPts val="500"/>
              </a:spcBef>
              <a:spcAft>
                <a:spcPts val="0"/>
              </a:spcAft>
              <a:buClr>
                <a:srgbClr val="171616"/>
              </a:buClr>
              <a:buSzPts val="2000"/>
              <a:buFont typeface="Arial" panose="020B0604020202020204" pitchFamily="34" charset="0"/>
              <a:buChar char="•"/>
              <a:defRPr sz="2000" kern="1200">
                <a:solidFill>
                  <a:srgbClr val="171616"/>
                </a:solidFill>
                <a:latin typeface="+mn-lt"/>
                <a:ea typeface="+mn-ea"/>
                <a:cs typeface="+mn-cs"/>
              </a:defRPr>
            </a:lvl3pPr>
            <a:lvl4pPr marL="1828800" lvl="3" indent="-342900" algn="l" defTabSz="914400" rtl="0" eaLnBrk="1" latinLnBrk="0" hangingPunct="1">
              <a:lnSpc>
                <a:spcPct val="90000"/>
              </a:lnSpc>
              <a:spcBef>
                <a:spcPts val="500"/>
              </a:spcBef>
              <a:spcAft>
                <a:spcPts val="0"/>
              </a:spcAft>
              <a:buClr>
                <a:srgbClr val="171616"/>
              </a:buClr>
              <a:buSzPts val="1800"/>
              <a:buFont typeface="Arial" panose="020B0604020202020204" pitchFamily="34" charset="0"/>
              <a:buChar char="•"/>
              <a:defRPr sz="1800" kern="1200">
                <a:solidFill>
                  <a:srgbClr val="171616"/>
                </a:solidFill>
                <a:latin typeface="+mn-lt"/>
                <a:ea typeface="+mn-ea"/>
                <a:cs typeface="+mn-cs"/>
              </a:defRPr>
            </a:lvl4pPr>
            <a:lvl5pPr marL="2286000" lvl="4" indent="-342900" algn="l" defTabSz="914400" rtl="0" eaLnBrk="1" latinLnBrk="0" hangingPunct="1">
              <a:lnSpc>
                <a:spcPct val="90000"/>
              </a:lnSpc>
              <a:spcBef>
                <a:spcPts val="500"/>
              </a:spcBef>
              <a:spcAft>
                <a:spcPts val="0"/>
              </a:spcAft>
              <a:buClr>
                <a:srgbClr val="171616"/>
              </a:buClr>
              <a:buSzPts val="1800"/>
              <a:buFont typeface="Arial" panose="020B0604020202020204" pitchFamily="34" charset="0"/>
              <a:buChar char="•"/>
              <a:defRPr sz="1800" kern="1200">
                <a:solidFill>
                  <a:srgbClr val="171616"/>
                </a:solidFill>
                <a:latin typeface="+mn-lt"/>
                <a:ea typeface="+mn-ea"/>
                <a:cs typeface="+mn-cs"/>
              </a:defRPr>
            </a:lvl5pPr>
            <a:lvl6pPr marL="2743200" lvl="5" indent="-342900" algn="l" defTabSz="914400" rtl="0" eaLnBrk="1" latinLnBrk="0" hangingPunct="1">
              <a:lnSpc>
                <a:spcPct val="90000"/>
              </a:lnSpc>
              <a:spcBef>
                <a:spcPts val="500"/>
              </a:spcBef>
              <a:spcAft>
                <a:spcPts val="0"/>
              </a:spcAft>
              <a:buClr>
                <a:schemeClr val="dk1"/>
              </a:buClr>
              <a:buSzPts val="1800"/>
              <a:buFont typeface="Arial" panose="020B0604020202020204" pitchFamily="34" charset="0"/>
              <a:buChar char="•"/>
              <a:defRPr sz="1800" kern="1200">
                <a:solidFill>
                  <a:schemeClr val="tx1"/>
                </a:solidFill>
                <a:latin typeface="+mn-lt"/>
                <a:ea typeface="+mn-ea"/>
                <a:cs typeface="+mn-cs"/>
              </a:defRPr>
            </a:lvl6pPr>
            <a:lvl7pPr marL="3200400" lvl="6" indent="-342900" algn="l" defTabSz="914400" rtl="0" eaLnBrk="1" latinLnBrk="0" hangingPunct="1">
              <a:lnSpc>
                <a:spcPct val="90000"/>
              </a:lnSpc>
              <a:spcBef>
                <a:spcPts val="500"/>
              </a:spcBef>
              <a:spcAft>
                <a:spcPts val="0"/>
              </a:spcAft>
              <a:buClr>
                <a:schemeClr val="dk1"/>
              </a:buClr>
              <a:buSzPts val="1800"/>
              <a:buFont typeface="Arial" panose="020B0604020202020204" pitchFamily="34" charset="0"/>
              <a:buChar char="•"/>
              <a:defRPr sz="1800" kern="1200">
                <a:solidFill>
                  <a:schemeClr val="tx1"/>
                </a:solidFill>
                <a:latin typeface="+mn-lt"/>
                <a:ea typeface="+mn-ea"/>
                <a:cs typeface="+mn-cs"/>
              </a:defRPr>
            </a:lvl7pPr>
            <a:lvl8pPr marL="3657600" lvl="7" indent="-342900" algn="l" defTabSz="914400" rtl="0" eaLnBrk="1" latinLnBrk="0" hangingPunct="1">
              <a:lnSpc>
                <a:spcPct val="90000"/>
              </a:lnSpc>
              <a:spcBef>
                <a:spcPts val="500"/>
              </a:spcBef>
              <a:spcAft>
                <a:spcPts val="0"/>
              </a:spcAft>
              <a:buClr>
                <a:schemeClr val="dk1"/>
              </a:buClr>
              <a:buSzPts val="1800"/>
              <a:buFont typeface="Arial" panose="020B0604020202020204" pitchFamily="34" charset="0"/>
              <a:buChar char="•"/>
              <a:defRPr sz="1800" kern="1200">
                <a:solidFill>
                  <a:schemeClr val="tx1"/>
                </a:solidFill>
                <a:latin typeface="+mn-lt"/>
                <a:ea typeface="+mn-ea"/>
                <a:cs typeface="+mn-cs"/>
              </a:defRPr>
            </a:lvl8pPr>
            <a:lvl9pPr marL="4114800" lvl="8" indent="-342900" algn="l" defTabSz="914400" rtl="0" eaLnBrk="1" latinLnBrk="0" hangingPunct="1">
              <a:lnSpc>
                <a:spcPct val="90000"/>
              </a:lnSpc>
              <a:spcBef>
                <a:spcPts val="500"/>
              </a:spcBef>
              <a:spcAft>
                <a:spcPts val="0"/>
              </a:spcAft>
              <a:buClr>
                <a:schemeClr val="dk1"/>
              </a:buClr>
              <a:buSzPts val="1800"/>
              <a:buFont typeface="Arial" panose="020B0604020202020204" pitchFamily="34" charset="0"/>
              <a:buChar char="•"/>
              <a:defRPr sz="1800" kern="1200">
                <a:solidFill>
                  <a:schemeClr val="tx1"/>
                </a:solidFill>
                <a:latin typeface="+mn-lt"/>
                <a:ea typeface="+mn-ea"/>
                <a:cs typeface="+mn-cs"/>
              </a:defRPr>
            </a:lvl9pPr>
          </a:lstStyle>
          <a:p>
            <a:pPr marL="342900" indent="-342900">
              <a:lnSpc>
                <a:spcPct val="150000"/>
              </a:lnSpc>
            </a:pPr>
            <a:r>
              <a:rPr lang="es-US" sz="2000" dirty="0">
                <a:solidFill>
                  <a:srgbClr val="002060"/>
                </a:solidFill>
                <a:latin typeface="Calibri" panose="020F0502020204030204" pitchFamily="34" charset="0"/>
                <a:cs typeface="Calibri" panose="020F0502020204030204" pitchFamily="34" charset="0"/>
              </a:rPr>
              <a:t>Tratamiento farmacológico</a:t>
            </a:r>
          </a:p>
          <a:p>
            <a:pPr marL="342900" indent="-342900">
              <a:lnSpc>
                <a:spcPct val="150000"/>
              </a:lnSpc>
            </a:pPr>
            <a:r>
              <a:rPr lang="es-US" sz="2000" dirty="0">
                <a:solidFill>
                  <a:srgbClr val="002060"/>
                </a:solidFill>
                <a:latin typeface="Calibri" panose="020F0502020204030204" pitchFamily="34" charset="0"/>
                <a:cs typeface="Calibri" panose="020F0502020204030204" pitchFamily="34" charset="0"/>
              </a:rPr>
              <a:t>Anticuerpos monoclonales</a:t>
            </a:r>
          </a:p>
          <a:p>
            <a:pPr marL="342900" indent="-342900">
              <a:lnSpc>
                <a:spcPct val="150000"/>
              </a:lnSpc>
            </a:pPr>
            <a:r>
              <a:rPr lang="es-US" sz="2000" dirty="0">
                <a:solidFill>
                  <a:srgbClr val="002060"/>
                </a:solidFill>
                <a:latin typeface="Calibri" panose="020F0502020204030204" pitchFamily="34" charset="0"/>
                <a:cs typeface="Calibri" panose="020F0502020204030204" pitchFamily="34" charset="0"/>
              </a:rPr>
              <a:t>Inmunoglobulina intravenosa</a:t>
            </a:r>
          </a:p>
          <a:p>
            <a:pPr marL="342900" indent="-342900">
              <a:lnSpc>
                <a:spcPct val="150000"/>
              </a:lnSpc>
            </a:pPr>
            <a:r>
              <a:rPr lang="es-US" sz="2000" dirty="0">
                <a:solidFill>
                  <a:srgbClr val="002060"/>
                </a:solidFill>
                <a:latin typeface="Calibri" panose="020F0502020204030204" pitchFamily="34" charset="0"/>
                <a:cs typeface="Calibri" panose="020F0502020204030204" pitchFamily="34" charset="0"/>
              </a:rPr>
              <a:t>Otros de origen humano (factores liofilizados de coagulación)</a:t>
            </a:r>
          </a:p>
        </p:txBody>
      </p:sp>
      <p:cxnSp>
        <p:nvCxnSpPr>
          <p:cNvPr id="4" name="Conector recto 3">
            <a:extLst>
              <a:ext uri="{FF2B5EF4-FFF2-40B4-BE49-F238E27FC236}">
                <a16:creationId xmlns:a16="http://schemas.microsoft.com/office/drawing/2014/main" id="{B5BBB99F-E5B0-6FAC-16CE-838D32B5DD06}"/>
              </a:ext>
            </a:extLst>
          </p:cNvPr>
          <p:cNvCxnSpPr/>
          <p:nvPr/>
        </p:nvCxnSpPr>
        <p:spPr>
          <a:xfrm>
            <a:off x="1092819" y="1037064"/>
            <a:ext cx="9746166"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271301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1E9ABACE-9794-DFA9-B145-51F5431056B6}"/>
              </a:ext>
            </a:extLst>
          </p:cNvPr>
          <p:cNvSpPr>
            <a:spLocks noGrp="1"/>
          </p:cNvSpPr>
          <p:nvPr>
            <p:ph type="title"/>
          </p:nvPr>
        </p:nvSpPr>
        <p:spPr>
          <a:xfrm>
            <a:off x="1507273" y="-33275"/>
            <a:ext cx="8954474" cy="1325563"/>
          </a:xfrm>
        </p:spPr>
        <p:txBody>
          <a:bodyPr>
            <a:normAutofit/>
          </a:bodyPr>
          <a:lstStyle/>
          <a:p>
            <a:pPr marL="0" indent="0" algn="ctr">
              <a:buNone/>
            </a:pPr>
            <a:r>
              <a:rPr lang="es-US" dirty="0">
                <a:latin typeface="Calibri" panose="020F0502020204030204" pitchFamily="34" charset="0"/>
                <a:cs typeface="Calibri" panose="020F0502020204030204" pitchFamily="34" charset="0"/>
              </a:rPr>
              <a:t>Historial de Transfusiones</a:t>
            </a:r>
          </a:p>
        </p:txBody>
      </p:sp>
      <p:sp>
        <p:nvSpPr>
          <p:cNvPr id="5" name="Marcador de contenido 2">
            <a:extLst>
              <a:ext uri="{FF2B5EF4-FFF2-40B4-BE49-F238E27FC236}">
                <a16:creationId xmlns:a16="http://schemas.microsoft.com/office/drawing/2014/main" id="{C3D5275B-F65C-4FEC-A57C-6F46BA164665}"/>
              </a:ext>
            </a:extLst>
          </p:cNvPr>
          <p:cNvSpPr txBox="1">
            <a:spLocks/>
          </p:cNvSpPr>
          <p:nvPr/>
        </p:nvSpPr>
        <p:spPr>
          <a:xfrm>
            <a:off x="999580" y="1069847"/>
            <a:ext cx="10515600" cy="464558"/>
          </a:xfrm>
          <a:prstGeom prst="rect">
            <a:avLst/>
          </a:prstGeom>
          <a:noFill/>
          <a:ln>
            <a:noFill/>
          </a:ln>
        </p:spPr>
        <p:txBody>
          <a:bodyPr spcFirstLastPara="1" vert="horz" wrap="square" lIns="91425" tIns="45700" rIns="91425" bIns="45700" rtlCol="0" anchor="t" anchorCtr="0">
            <a:normAutofit lnSpcReduction="10000"/>
          </a:bodyPr>
          <a:lstStyle>
            <a:lvl1pPr marL="457200" lvl="0" indent="-406400" algn="l" defTabSz="914400" rtl="0" eaLnBrk="1" latinLnBrk="0" hangingPunct="1">
              <a:lnSpc>
                <a:spcPct val="90000"/>
              </a:lnSpc>
              <a:spcBef>
                <a:spcPts val="1000"/>
              </a:spcBef>
              <a:spcAft>
                <a:spcPts val="0"/>
              </a:spcAft>
              <a:buClr>
                <a:srgbClr val="171616"/>
              </a:buClr>
              <a:buSzPts val="2800"/>
              <a:buFont typeface="Arial" panose="020B0604020202020204" pitchFamily="34" charset="0"/>
              <a:buChar char="•"/>
              <a:defRPr sz="2800" kern="1200">
                <a:solidFill>
                  <a:srgbClr val="171616"/>
                </a:solidFill>
                <a:latin typeface="+mn-lt"/>
                <a:ea typeface="+mn-ea"/>
                <a:cs typeface="+mn-cs"/>
              </a:defRPr>
            </a:lvl1pPr>
            <a:lvl2pPr marL="914400" lvl="1" indent="-381000" algn="l" defTabSz="914400" rtl="0" eaLnBrk="1" latinLnBrk="0" hangingPunct="1">
              <a:lnSpc>
                <a:spcPct val="90000"/>
              </a:lnSpc>
              <a:spcBef>
                <a:spcPts val="500"/>
              </a:spcBef>
              <a:spcAft>
                <a:spcPts val="0"/>
              </a:spcAft>
              <a:buClr>
                <a:srgbClr val="171616"/>
              </a:buClr>
              <a:buSzPts val="2400"/>
              <a:buFont typeface="Arial" panose="020B0604020202020204" pitchFamily="34" charset="0"/>
              <a:buChar char="•"/>
              <a:defRPr sz="2400" kern="1200">
                <a:solidFill>
                  <a:srgbClr val="171616"/>
                </a:solidFill>
                <a:latin typeface="+mn-lt"/>
                <a:ea typeface="+mn-ea"/>
                <a:cs typeface="+mn-cs"/>
              </a:defRPr>
            </a:lvl2pPr>
            <a:lvl3pPr marL="1371600" lvl="2" indent="-355600" algn="l" defTabSz="914400" rtl="0" eaLnBrk="1" latinLnBrk="0" hangingPunct="1">
              <a:lnSpc>
                <a:spcPct val="90000"/>
              </a:lnSpc>
              <a:spcBef>
                <a:spcPts val="500"/>
              </a:spcBef>
              <a:spcAft>
                <a:spcPts val="0"/>
              </a:spcAft>
              <a:buClr>
                <a:srgbClr val="171616"/>
              </a:buClr>
              <a:buSzPts val="2000"/>
              <a:buFont typeface="Arial" panose="020B0604020202020204" pitchFamily="34" charset="0"/>
              <a:buChar char="•"/>
              <a:defRPr sz="2000" kern="1200">
                <a:solidFill>
                  <a:srgbClr val="171616"/>
                </a:solidFill>
                <a:latin typeface="+mn-lt"/>
                <a:ea typeface="+mn-ea"/>
                <a:cs typeface="+mn-cs"/>
              </a:defRPr>
            </a:lvl3pPr>
            <a:lvl4pPr marL="1828800" lvl="3" indent="-342900" algn="l" defTabSz="914400" rtl="0" eaLnBrk="1" latinLnBrk="0" hangingPunct="1">
              <a:lnSpc>
                <a:spcPct val="90000"/>
              </a:lnSpc>
              <a:spcBef>
                <a:spcPts val="500"/>
              </a:spcBef>
              <a:spcAft>
                <a:spcPts val="0"/>
              </a:spcAft>
              <a:buClr>
                <a:srgbClr val="171616"/>
              </a:buClr>
              <a:buSzPts val="1800"/>
              <a:buFont typeface="Arial" panose="020B0604020202020204" pitchFamily="34" charset="0"/>
              <a:buChar char="•"/>
              <a:defRPr sz="1800" kern="1200">
                <a:solidFill>
                  <a:srgbClr val="171616"/>
                </a:solidFill>
                <a:latin typeface="+mn-lt"/>
                <a:ea typeface="+mn-ea"/>
                <a:cs typeface="+mn-cs"/>
              </a:defRPr>
            </a:lvl4pPr>
            <a:lvl5pPr marL="2286000" lvl="4" indent="-342900" algn="l" defTabSz="914400" rtl="0" eaLnBrk="1" latinLnBrk="0" hangingPunct="1">
              <a:lnSpc>
                <a:spcPct val="90000"/>
              </a:lnSpc>
              <a:spcBef>
                <a:spcPts val="500"/>
              </a:spcBef>
              <a:spcAft>
                <a:spcPts val="0"/>
              </a:spcAft>
              <a:buClr>
                <a:srgbClr val="171616"/>
              </a:buClr>
              <a:buSzPts val="1800"/>
              <a:buFont typeface="Arial" panose="020B0604020202020204" pitchFamily="34" charset="0"/>
              <a:buChar char="•"/>
              <a:defRPr sz="1800" kern="1200">
                <a:solidFill>
                  <a:srgbClr val="171616"/>
                </a:solidFill>
                <a:latin typeface="+mn-lt"/>
                <a:ea typeface="+mn-ea"/>
                <a:cs typeface="+mn-cs"/>
              </a:defRPr>
            </a:lvl5pPr>
            <a:lvl6pPr marL="2743200" lvl="5" indent="-342900" algn="l" defTabSz="914400" rtl="0" eaLnBrk="1" latinLnBrk="0" hangingPunct="1">
              <a:lnSpc>
                <a:spcPct val="90000"/>
              </a:lnSpc>
              <a:spcBef>
                <a:spcPts val="500"/>
              </a:spcBef>
              <a:spcAft>
                <a:spcPts val="0"/>
              </a:spcAft>
              <a:buClr>
                <a:schemeClr val="dk1"/>
              </a:buClr>
              <a:buSzPts val="1800"/>
              <a:buFont typeface="Arial" panose="020B0604020202020204" pitchFamily="34" charset="0"/>
              <a:buChar char="•"/>
              <a:defRPr sz="1800" kern="1200">
                <a:solidFill>
                  <a:schemeClr val="tx1"/>
                </a:solidFill>
                <a:latin typeface="+mn-lt"/>
                <a:ea typeface="+mn-ea"/>
                <a:cs typeface="+mn-cs"/>
              </a:defRPr>
            </a:lvl6pPr>
            <a:lvl7pPr marL="3200400" lvl="6" indent="-342900" algn="l" defTabSz="914400" rtl="0" eaLnBrk="1" latinLnBrk="0" hangingPunct="1">
              <a:lnSpc>
                <a:spcPct val="90000"/>
              </a:lnSpc>
              <a:spcBef>
                <a:spcPts val="500"/>
              </a:spcBef>
              <a:spcAft>
                <a:spcPts val="0"/>
              </a:spcAft>
              <a:buClr>
                <a:schemeClr val="dk1"/>
              </a:buClr>
              <a:buSzPts val="1800"/>
              <a:buFont typeface="Arial" panose="020B0604020202020204" pitchFamily="34" charset="0"/>
              <a:buChar char="•"/>
              <a:defRPr sz="1800" kern="1200">
                <a:solidFill>
                  <a:schemeClr val="tx1"/>
                </a:solidFill>
                <a:latin typeface="+mn-lt"/>
                <a:ea typeface="+mn-ea"/>
                <a:cs typeface="+mn-cs"/>
              </a:defRPr>
            </a:lvl7pPr>
            <a:lvl8pPr marL="3657600" lvl="7" indent="-342900" algn="l" defTabSz="914400" rtl="0" eaLnBrk="1" latinLnBrk="0" hangingPunct="1">
              <a:lnSpc>
                <a:spcPct val="90000"/>
              </a:lnSpc>
              <a:spcBef>
                <a:spcPts val="500"/>
              </a:spcBef>
              <a:spcAft>
                <a:spcPts val="0"/>
              </a:spcAft>
              <a:buClr>
                <a:schemeClr val="dk1"/>
              </a:buClr>
              <a:buSzPts val="1800"/>
              <a:buFont typeface="Arial" panose="020B0604020202020204" pitchFamily="34" charset="0"/>
              <a:buChar char="•"/>
              <a:defRPr sz="1800" kern="1200">
                <a:solidFill>
                  <a:schemeClr val="tx1"/>
                </a:solidFill>
                <a:latin typeface="+mn-lt"/>
                <a:ea typeface="+mn-ea"/>
                <a:cs typeface="+mn-cs"/>
              </a:defRPr>
            </a:lvl8pPr>
            <a:lvl9pPr marL="4114800" lvl="8" indent="-342900" algn="l" defTabSz="914400" rtl="0" eaLnBrk="1" latinLnBrk="0" hangingPunct="1">
              <a:lnSpc>
                <a:spcPct val="90000"/>
              </a:lnSpc>
              <a:spcBef>
                <a:spcPts val="500"/>
              </a:spcBef>
              <a:spcAft>
                <a:spcPts val="0"/>
              </a:spcAft>
              <a:buClr>
                <a:schemeClr val="dk1"/>
              </a:buClr>
              <a:buSzPts val="1800"/>
              <a:buFont typeface="Arial" panose="020B0604020202020204" pitchFamily="34" charset="0"/>
              <a:buChar char="•"/>
              <a:defRPr sz="1800" kern="1200">
                <a:solidFill>
                  <a:schemeClr val="tx1"/>
                </a:solidFill>
                <a:latin typeface="+mn-lt"/>
                <a:ea typeface="+mn-ea"/>
                <a:cs typeface="+mn-cs"/>
              </a:defRPr>
            </a:lvl9pPr>
          </a:lstStyle>
          <a:p>
            <a:pPr marL="0" indent="0">
              <a:buNone/>
            </a:pPr>
            <a:r>
              <a:rPr lang="es-US" sz="1800" dirty="0">
                <a:solidFill>
                  <a:schemeClr val="bg1">
                    <a:lumMod val="50000"/>
                  </a:schemeClr>
                </a:solidFill>
                <a:latin typeface="Calibri" panose="020F0502020204030204" pitchFamily="34" charset="0"/>
                <a:cs typeface="Calibri" panose="020F0502020204030204" pitchFamily="34" charset="0"/>
              </a:rPr>
              <a:t>Fecha de transfusión, número de unidades o volumen transfundido.</a:t>
            </a:r>
          </a:p>
          <a:p>
            <a:pPr marL="285750" indent="-285750"/>
            <a:endParaRPr lang="es-US" sz="1800" dirty="0">
              <a:solidFill>
                <a:schemeClr val="bg1">
                  <a:lumMod val="50000"/>
                </a:schemeClr>
              </a:solidFill>
              <a:latin typeface="Calibri" panose="020F0502020204030204" pitchFamily="34" charset="0"/>
              <a:cs typeface="Calibri" panose="020F0502020204030204" pitchFamily="34" charset="0"/>
            </a:endParaRPr>
          </a:p>
          <a:p>
            <a:pPr marL="342900" indent="-342900"/>
            <a:endParaRPr lang="es-US" sz="2000" dirty="0">
              <a:latin typeface="Calibri" panose="020F0502020204030204" pitchFamily="34" charset="0"/>
              <a:cs typeface="Calibri" panose="020F0502020204030204" pitchFamily="34" charset="0"/>
            </a:endParaRPr>
          </a:p>
          <a:p>
            <a:pPr marL="342900" indent="-342900"/>
            <a:endParaRPr lang="es-US" sz="2000" dirty="0">
              <a:latin typeface="Calibri" panose="020F0502020204030204" pitchFamily="34" charset="0"/>
              <a:cs typeface="Calibri" panose="020F0502020204030204" pitchFamily="34" charset="0"/>
            </a:endParaRPr>
          </a:p>
        </p:txBody>
      </p:sp>
      <p:sp>
        <p:nvSpPr>
          <p:cNvPr id="6" name="CuadroTexto 5">
            <a:extLst>
              <a:ext uri="{FF2B5EF4-FFF2-40B4-BE49-F238E27FC236}">
                <a16:creationId xmlns:a16="http://schemas.microsoft.com/office/drawing/2014/main" id="{828EE331-58C8-856B-6ACB-631AEB67DCCA}"/>
              </a:ext>
            </a:extLst>
          </p:cNvPr>
          <p:cNvSpPr txBox="1"/>
          <p:nvPr/>
        </p:nvSpPr>
        <p:spPr>
          <a:xfrm>
            <a:off x="1099941" y="3676564"/>
            <a:ext cx="6097978" cy="369332"/>
          </a:xfrm>
          <a:prstGeom prst="rect">
            <a:avLst/>
          </a:prstGeom>
          <a:noFill/>
        </p:spPr>
        <p:txBody>
          <a:bodyPr wrap="square">
            <a:spAutoFit/>
          </a:bodyPr>
          <a:lstStyle/>
          <a:p>
            <a:r>
              <a:rPr lang="es-US" dirty="0">
                <a:solidFill>
                  <a:schemeClr val="bg1">
                    <a:lumMod val="50000"/>
                  </a:schemeClr>
                </a:solidFill>
                <a:latin typeface="Calibri" panose="020F0502020204030204" pitchFamily="34" charset="0"/>
                <a:cs typeface="Calibri" panose="020F0502020204030204" pitchFamily="34" charset="0"/>
              </a:rPr>
              <a:t>Incluir si se dispone del valor</a:t>
            </a:r>
            <a:r>
              <a:rPr lang="es-US" sz="1800" dirty="0">
                <a:solidFill>
                  <a:schemeClr val="bg1">
                    <a:lumMod val="50000"/>
                  </a:schemeClr>
                </a:solidFill>
                <a:latin typeface="Calibri" panose="020F0502020204030204" pitchFamily="34" charset="0"/>
                <a:cs typeface="Calibri" panose="020F0502020204030204" pitchFamily="34" charset="0"/>
              </a:rPr>
              <a:t> de pre y post hematocrito :</a:t>
            </a:r>
          </a:p>
        </p:txBody>
      </p:sp>
      <p:graphicFrame>
        <p:nvGraphicFramePr>
          <p:cNvPr id="7" name="Tabla 6">
            <a:extLst>
              <a:ext uri="{FF2B5EF4-FFF2-40B4-BE49-F238E27FC236}">
                <a16:creationId xmlns:a16="http://schemas.microsoft.com/office/drawing/2014/main" id="{D7370292-D805-CAD2-C804-0B2F76D61E1C}"/>
              </a:ext>
            </a:extLst>
          </p:cNvPr>
          <p:cNvGraphicFramePr>
            <a:graphicFrameLocks noGrp="1"/>
          </p:cNvGraphicFramePr>
          <p:nvPr>
            <p:extLst>
              <p:ext uri="{D42A27DB-BD31-4B8C-83A1-F6EECF244321}">
                <p14:modId xmlns:p14="http://schemas.microsoft.com/office/powerpoint/2010/main" val="3775757346"/>
              </p:ext>
            </p:extLst>
          </p:nvPr>
        </p:nvGraphicFramePr>
        <p:xfrm>
          <a:off x="1099941" y="1732471"/>
          <a:ext cx="8954475" cy="1483360"/>
        </p:xfrm>
        <a:graphic>
          <a:graphicData uri="http://schemas.openxmlformats.org/drawingml/2006/table">
            <a:tbl>
              <a:tblPr firstRow="1" bandRow="1">
                <a:tableStyleId>{5940675A-B579-460E-94D1-54222C63F5DA}</a:tableStyleId>
              </a:tblPr>
              <a:tblGrid>
                <a:gridCol w="1104284">
                  <a:extLst>
                    <a:ext uri="{9D8B030D-6E8A-4147-A177-3AD203B41FA5}">
                      <a16:colId xmlns:a16="http://schemas.microsoft.com/office/drawing/2014/main" val="2806287816"/>
                    </a:ext>
                  </a:extLst>
                </a:gridCol>
                <a:gridCol w="4865366">
                  <a:extLst>
                    <a:ext uri="{9D8B030D-6E8A-4147-A177-3AD203B41FA5}">
                      <a16:colId xmlns:a16="http://schemas.microsoft.com/office/drawing/2014/main" val="3291026293"/>
                    </a:ext>
                  </a:extLst>
                </a:gridCol>
                <a:gridCol w="2984825">
                  <a:extLst>
                    <a:ext uri="{9D8B030D-6E8A-4147-A177-3AD203B41FA5}">
                      <a16:colId xmlns:a16="http://schemas.microsoft.com/office/drawing/2014/main" val="1310091716"/>
                    </a:ext>
                  </a:extLst>
                </a:gridCol>
              </a:tblGrid>
              <a:tr h="370840">
                <a:tc>
                  <a:txBody>
                    <a:bodyPr/>
                    <a:lstStyle/>
                    <a:p>
                      <a:pPr algn="just"/>
                      <a:r>
                        <a:rPr lang="es-US" dirty="0">
                          <a:latin typeface="Calibri" panose="020F0502020204030204" pitchFamily="34" charset="0"/>
                          <a:cs typeface="Calibri" panose="020F0502020204030204" pitchFamily="34" charset="0"/>
                        </a:rPr>
                        <a:t>Fecha</a:t>
                      </a:r>
                    </a:p>
                  </a:txBody>
                  <a:tcPr/>
                </a:tc>
                <a:tc>
                  <a:txBody>
                    <a:bodyPr/>
                    <a:lstStyle/>
                    <a:p>
                      <a:pPr algn="just"/>
                      <a:r>
                        <a:rPr lang="es-US" dirty="0" err="1">
                          <a:latin typeface="Calibri" panose="020F0502020204030204" pitchFamily="34" charset="0"/>
                          <a:cs typeface="Calibri" panose="020F0502020204030204" pitchFamily="34" charset="0"/>
                        </a:rPr>
                        <a:t>Nº</a:t>
                      </a:r>
                      <a:r>
                        <a:rPr lang="es-US" dirty="0">
                          <a:latin typeface="Calibri" panose="020F0502020204030204" pitchFamily="34" charset="0"/>
                          <a:cs typeface="Calibri" panose="020F0502020204030204" pitchFamily="34" charset="0"/>
                        </a:rPr>
                        <a:t> unidades transfundidas o volumen (ml)</a:t>
                      </a:r>
                    </a:p>
                  </a:txBody>
                  <a:tcPr/>
                </a:tc>
                <a:tc>
                  <a:txBody>
                    <a:bodyPr/>
                    <a:lstStyle/>
                    <a:p>
                      <a:pPr algn="just"/>
                      <a:r>
                        <a:rPr lang="es-US" dirty="0">
                          <a:latin typeface="Calibri" panose="020F0502020204030204" pitchFamily="34" charset="0"/>
                          <a:cs typeface="Calibri" panose="020F0502020204030204" pitchFamily="34" charset="0"/>
                        </a:rPr>
                        <a:t>Otro</a:t>
                      </a:r>
                    </a:p>
                  </a:txBody>
                  <a:tcPr/>
                </a:tc>
                <a:extLst>
                  <a:ext uri="{0D108BD9-81ED-4DB2-BD59-A6C34878D82A}">
                    <a16:rowId xmlns:a16="http://schemas.microsoft.com/office/drawing/2014/main" val="2251517122"/>
                  </a:ext>
                </a:extLst>
              </a:tr>
              <a:tr h="370840">
                <a:tc>
                  <a:txBody>
                    <a:bodyPr/>
                    <a:lstStyle/>
                    <a:p>
                      <a:pPr algn="just"/>
                      <a:endParaRPr lang="es-US">
                        <a:latin typeface="Calibri" panose="020F0502020204030204" pitchFamily="34" charset="0"/>
                        <a:cs typeface="Calibri" panose="020F0502020204030204" pitchFamily="34" charset="0"/>
                      </a:endParaRPr>
                    </a:p>
                  </a:txBody>
                  <a:tcPr/>
                </a:tc>
                <a:tc>
                  <a:txBody>
                    <a:bodyPr/>
                    <a:lstStyle/>
                    <a:p>
                      <a:pPr algn="just"/>
                      <a:endParaRPr lang="es-US">
                        <a:latin typeface="Calibri" panose="020F0502020204030204" pitchFamily="34" charset="0"/>
                        <a:cs typeface="Calibri" panose="020F0502020204030204" pitchFamily="34" charset="0"/>
                      </a:endParaRPr>
                    </a:p>
                  </a:txBody>
                  <a:tcPr/>
                </a:tc>
                <a:tc>
                  <a:txBody>
                    <a:bodyPr/>
                    <a:lstStyle/>
                    <a:p>
                      <a:pPr algn="just"/>
                      <a:endParaRPr lang="es-US">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4152306209"/>
                  </a:ext>
                </a:extLst>
              </a:tr>
              <a:tr h="370840">
                <a:tc>
                  <a:txBody>
                    <a:bodyPr/>
                    <a:lstStyle/>
                    <a:p>
                      <a:pPr algn="just"/>
                      <a:endParaRPr lang="es-US">
                        <a:latin typeface="Calibri" panose="020F0502020204030204" pitchFamily="34" charset="0"/>
                        <a:cs typeface="Calibri" panose="020F0502020204030204" pitchFamily="34" charset="0"/>
                      </a:endParaRPr>
                    </a:p>
                  </a:txBody>
                  <a:tcPr/>
                </a:tc>
                <a:tc>
                  <a:txBody>
                    <a:bodyPr/>
                    <a:lstStyle/>
                    <a:p>
                      <a:pPr algn="just"/>
                      <a:endParaRPr lang="es-US">
                        <a:latin typeface="Calibri" panose="020F0502020204030204" pitchFamily="34" charset="0"/>
                        <a:cs typeface="Calibri" panose="020F0502020204030204" pitchFamily="34" charset="0"/>
                      </a:endParaRPr>
                    </a:p>
                  </a:txBody>
                  <a:tcPr/>
                </a:tc>
                <a:tc>
                  <a:txBody>
                    <a:bodyPr/>
                    <a:lstStyle/>
                    <a:p>
                      <a:pPr algn="just"/>
                      <a:endParaRPr lang="es-US">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803036469"/>
                  </a:ext>
                </a:extLst>
              </a:tr>
              <a:tr h="370840">
                <a:tc>
                  <a:txBody>
                    <a:bodyPr/>
                    <a:lstStyle/>
                    <a:p>
                      <a:pPr algn="just"/>
                      <a:endParaRPr lang="es-US" dirty="0">
                        <a:latin typeface="Calibri" panose="020F0502020204030204" pitchFamily="34" charset="0"/>
                        <a:cs typeface="Calibri" panose="020F0502020204030204" pitchFamily="34" charset="0"/>
                      </a:endParaRPr>
                    </a:p>
                  </a:txBody>
                  <a:tcPr/>
                </a:tc>
                <a:tc>
                  <a:txBody>
                    <a:bodyPr/>
                    <a:lstStyle/>
                    <a:p>
                      <a:pPr algn="just"/>
                      <a:endParaRPr lang="es-US">
                        <a:latin typeface="Calibri" panose="020F0502020204030204" pitchFamily="34" charset="0"/>
                        <a:cs typeface="Calibri" panose="020F0502020204030204" pitchFamily="34" charset="0"/>
                      </a:endParaRPr>
                    </a:p>
                  </a:txBody>
                  <a:tcPr/>
                </a:tc>
                <a:tc>
                  <a:txBody>
                    <a:bodyPr/>
                    <a:lstStyle/>
                    <a:p>
                      <a:pPr algn="just"/>
                      <a:endParaRPr lang="es-US"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089788978"/>
                  </a:ext>
                </a:extLst>
              </a:tr>
            </a:tbl>
          </a:graphicData>
        </a:graphic>
      </p:graphicFrame>
      <p:graphicFrame>
        <p:nvGraphicFramePr>
          <p:cNvPr id="9" name="Tabla 8">
            <a:extLst>
              <a:ext uri="{FF2B5EF4-FFF2-40B4-BE49-F238E27FC236}">
                <a16:creationId xmlns:a16="http://schemas.microsoft.com/office/drawing/2014/main" id="{1D1F0912-D4C4-970F-ACC3-92F27E6D4288}"/>
              </a:ext>
            </a:extLst>
          </p:cNvPr>
          <p:cNvGraphicFramePr>
            <a:graphicFrameLocks noGrp="1"/>
          </p:cNvGraphicFramePr>
          <p:nvPr>
            <p:extLst>
              <p:ext uri="{D42A27DB-BD31-4B8C-83A1-F6EECF244321}">
                <p14:modId xmlns:p14="http://schemas.microsoft.com/office/powerpoint/2010/main" val="4205925041"/>
              </p:ext>
            </p:extLst>
          </p:nvPr>
        </p:nvGraphicFramePr>
        <p:xfrm>
          <a:off x="1099942" y="4243962"/>
          <a:ext cx="8954475" cy="1483360"/>
        </p:xfrm>
        <a:graphic>
          <a:graphicData uri="http://schemas.openxmlformats.org/drawingml/2006/table">
            <a:tbl>
              <a:tblPr firstRow="1" bandRow="1">
                <a:tableStyleId>{5940675A-B579-460E-94D1-54222C63F5DA}</a:tableStyleId>
              </a:tblPr>
              <a:tblGrid>
                <a:gridCol w="1104284">
                  <a:extLst>
                    <a:ext uri="{9D8B030D-6E8A-4147-A177-3AD203B41FA5}">
                      <a16:colId xmlns:a16="http://schemas.microsoft.com/office/drawing/2014/main" val="2806287816"/>
                    </a:ext>
                  </a:extLst>
                </a:gridCol>
                <a:gridCol w="4091471">
                  <a:extLst>
                    <a:ext uri="{9D8B030D-6E8A-4147-A177-3AD203B41FA5}">
                      <a16:colId xmlns:a16="http://schemas.microsoft.com/office/drawing/2014/main" val="3291026293"/>
                    </a:ext>
                  </a:extLst>
                </a:gridCol>
                <a:gridCol w="3758720">
                  <a:extLst>
                    <a:ext uri="{9D8B030D-6E8A-4147-A177-3AD203B41FA5}">
                      <a16:colId xmlns:a16="http://schemas.microsoft.com/office/drawing/2014/main" val="1310091716"/>
                    </a:ext>
                  </a:extLst>
                </a:gridCol>
              </a:tblGrid>
              <a:tr h="370840">
                <a:tc>
                  <a:txBody>
                    <a:bodyPr/>
                    <a:lstStyle/>
                    <a:p>
                      <a:pPr algn="just"/>
                      <a:r>
                        <a:rPr lang="es-US" dirty="0">
                          <a:latin typeface="Calibri" panose="020F0502020204030204" pitchFamily="34" charset="0"/>
                          <a:cs typeface="Calibri" panose="020F0502020204030204" pitchFamily="34" charset="0"/>
                        </a:rPr>
                        <a:t>Fecha</a:t>
                      </a:r>
                    </a:p>
                  </a:txBody>
                  <a:tcPr/>
                </a:tc>
                <a:tc>
                  <a:txBody>
                    <a:bodyPr/>
                    <a:lstStyle/>
                    <a:p>
                      <a:pPr algn="just"/>
                      <a:r>
                        <a:rPr lang="es-US" dirty="0" err="1">
                          <a:latin typeface="Calibri" panose="020F0502020204030204" pitchFamily="34" charset="0"/>
                          <a:cs typeface="Calibri" panose="020F0502020204030204" pitchFamily="34" charset="0"/>
                        </a:rPr>
                        <a:t>Hcto</a:t>
                      </a:r>
                      <a:r>
                        <a:rPr lang="es-US" dirty="0">
                          <a:latin typeface="Calibri" panose="020F0502020204030204" pitchFamily="34" charset="0"/>
                          <a:cs typeface="Calibri" panose="020F0502020204030204" pitchFamily="34" charset="0"/>
                        </a:rPr>
                        <a:t>./Hb. Pre - transfusión</a:t>
                      </a:r>
                    </a:p>
                  </a:txBody>
                  <a:tcPr/>
                </a:tc>
                <a:tc>
                  <a:txBody>
                    <a:bodyPr/>
                    <a:lstStyle/>
                    <a:p>
                      <a:pPr algn="just"/>
                      <a:r>
                        <a:rPr lang="es-US" dirty="0">
                          <a:latin typeface="Calibri" panose="020F0502020204030204" pitchFamily="34" charset="0"/>
                          <a:cs typeface="Calibri" panose="020F0502020204030204" pitchFamily="34" charset="0"/>
                        </a:rPr>
                        <a:t>Otro</a:t>
                      </a:r>
                    </a:p>
                  </a:txBody>
                  <a:tcPr/>
                </a:tc>
                <a:extLst>
                  <a:ext uri="{0D108BD9-81ED-4DB2-BD59-A6C34878D82A}">
                    <a16:rowId xmlns:a16="http://schemas.microsoft.com/office/drawing/2014/main" val="2251517122"/>
                  </a:ext>
                </a:extLst>
              </a:tr>
              <a:tr h="370840">
                <a:tc>
                  <a:txBody>
                    <a:bodyPr/>
                    <a:lstStyle/>
                    <a:p>
                      <a:pPr algn="just"/>
                      <a:endParaRPr lang="es-US">
                        <a:latin typeface="Calibri" panose="020F0502020204030204" pitchFamily="34" charset="0"/>
                        <a:cs typeface="Calibri" panose="020F0502020204030204" pitchFamily="34" charset="0"/>
                      </a:endParaRPr>
                    </a:p>
                  </a:txBody>
                  <a:tcPr/>
                </a:tc>
                <a:tc>
                  <a:txBody>
                    <a:bodyPr/>
                    <a:lstStyle/>
                    <a:p>
                      <a:pPr algn="just"/>
                      <a:endParaRPr lang="es-US">
                        <a:latin typeface="Calibri" panose="020F0502020204030204" pitchFamily="34" charset="0"/>
                        <a:cs typeface="Calibri" panose="020F0502020204030204" pitchFamily="34" charset="0"/>
                      </a:endParaRPr>
                    </a:p>
                  </a:txBody>
                  <a:tcPr/>
                </a:tc>
                <a:tc>
                  <a:txBody>
                    <a:bodyPr/>
                    <a:lstStyle/>
                    <a:p>
                      <a:pPr algn="just"/>
                      <a:endParaRPr lang="es-US">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4152306209"/>
                  </a:ext>
                </a:extLst>
              </a:tr>
              <a:tr h="370840">
                <a:tc>
                  <a:txBody>
                    <a:bodyPr/>
                    <a:lstStyle/>
                    <a:p>
                      <a:pPr algn="just"/>
                      <a:endParaRPr lang="es-US">
                        <a:latin typeface="Calibri" panose="020F0502020204030204" pitchFamily="34" charset="0"/>
                        <a:cs typeface="Calibri" panose="020F0502020204030204" pitchFamily="34" charset="0"/>
                      </a:endParaRPr>
                    </a:p>
                  </a:txBody>
                  <a:tcPr/>
                </a:tc>
                <a:tc>
                  <a:txBody>
                    <a:bodyPr/>
                    <a:lstStyle/>
                    <a:p>
                      <a:pPr algn="just"/>
                      <a:endParaRPr lang="es-US">
                        <a:latin typeface="Calibri" panose="020F0502020204030204" pitchFamily="34" charset="0"/>
                        <a:cs typeface="Calibri" panose="020F0502020204030204" pitchFamily="34" charset="0"/>
                      </a:endParaRPr>
                    </a:p>
                  </a:txBody>
                  <a:tcPr/>
                </a:tc>
                <a:tc>
                  <a:txBody>
                    <a:bodyPr/>
                    <a:lstStyle/>
                    <a:p>
                      <a:pPr algn="just"/>
                      <a:endParaRPr lang="es-US">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803036469"/>
                  </a:ext>
                </a:extLst>
              </a:tr>
              <a:tr h="370840">
                <a:tc>
                  <a:txBody>
                    <a:bodyPr/>
                    <a:lstStyle/>
                    <a:p>
                      <a:pPr algn="just"/>
                      <a:endParaRPr lang="es-US" dirty="0">
                        <a:latin typeface="Calibri" panose="020F0502020204030204" pitchFamily="34" charset="0"/>
                        <a:cs typeface="Calibri" panose="020F0502020204030204" pitchFamily="34" charset="0"/>
                      </a:endParaRPr>
                    </a:p>
                  </a:txBody>
                  <a:tcPr/>
                </a:tc>
                <a:tc>
                  <a:txBody>
                    <a:bodyPr/>
                    <a:lstStyle/>
                    <a:p>
                      <a:pPr algn="just"/>
                      <a:endParaRPr lang="es-US">
                        <a:latin typeface="Calibri" panose="020F0502020204030204" pitchFamily="34" charset="0"/>
                        <a:cs typeface="Calibri" panose="020F0502020204030204" pitchFamily="34" charset="0"/>
                      </a:endParaRPr>
                    </a:p>
                  </a:txBody>
                  <a:tcPr/>
                </a:tc>
                <a:tc>
                  <a:txBody>
                    <a:bodyPr/>
                    <a:lstStyle/>
                    <a:p>
                      <a:pPr algn="just"/>
                      <a:endParaRPr lang="es-US"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089788978"/>
                  </a:ext>
                </a:extLst>
              </a:tr>
            </a:tbl>
          </a:graphicData>
        </a:graphic>
      </p:graphicFrame>
      <p:cxnSp>
        <p:nvCxnSpPr>
          <p:cNvPr id="2" name="Conector recto 1">
            <a:extLst>
              <a:ext uri="{FF2B5EF4-FFF2-40B4-BE49-F238E27FC236}">
                <a16:creationId xmlns:a16="http://schemas.microsoft.com/office/drawing/2014/main" id="{65F535CF-7D05-461A-1769-98BA41CD3479}"/>
              </a:ext>
            </a:extLst>
          </p:cNvPr>
          <p:cNvCxnSpPr/>
          <p:nvPr/>
        </p:nvCxnSpPr>
        <p:spPr>
          <a:xfrm>
            <a:off x="1099941" y="1025913"/>
            <a:ext cx="9746166"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40064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a:extLst>
              <a:ext uri="{FF2B5EF4-FFF2-40B4-BE49-F238E27FC236}">
                <a16:creationId xmlns:a16="http://schemas.microsoft.com/office/drawing/2014/main" id="{2949230B-5D55-1D1F-700A-E68386519B0D}"/>
              </a:ext>
            </a:extLst>
          </p:cNvPr>
          <p:cNvSpPr>
            <a:spLocks noGrp="1"/>
          </p:cNvSpPr>
          <p:nvPr>
            <p:ph type="title"/>
          </p:nvPr>
        </p:nvSpPr>
        <p:spPr>
          <a:xfrm>
            <a:off x="1046356" y="0"/>
            <a:ext cx="10515600" cy="1325563"/>
          </a:xfrm>
        </p:spPr>
        <p:txBody>
          <a:bodyPr>
            <a:normAutofit/>
          </a:bodyPr>
          <a:lstStyle/>
          <a:p>
            <a:pPr marL="0" indent="0" algn="ctr">
              <a:buNone/>
            </a:pPr>
            <a:r>
              <a:rPr lang="es-US" dirty="0">
                <a:latin typeface="Calibri" panose="020F0502020204030204" pitchFamily="34" charset="0"/>
                <a:cs typeface="Calibri" panose="020F0502020204030204" pitchFamily="34" charset="0"/>
              </a:rPr>
              <a:t>Antecedentes Inmunohematológicos</a:t>
            </a:r>
            <a:endParaRPr lang="es-US" sz="4000" dirty="0">
              <a:latin typeface="Calibri" panose="020F0502020204030204" pitchFamily="34" charset="0"/>
              <a:cs typeface="Calibri" panose="020F0502020204030204" pitchFamily="34" charset="0"/>
            </a:endParaRPr>
          </a:p>
        </p:txBody>
      </p:sp>
      <p:sp>
        <p:nvSpPr>
          <p:cNvPr id="6" name="Marcador de contenido 2">
            <a:extLst>
              <a:ext uri="{FF2B5EF4-FFF2-40B4-BE49-F238E27FC236}">
                <a16:creationId xmlns:a16="http://schemas.microsoft.com/office/drawing/2014/main" id="{DBBCDFC2-7339-E706-ED69-B1EF7194538E}"/>
              </a:ext>
            </a:extLst>
          </p:cNvPr>
          <p:cNvSpPr txBox="1">
            <a:spLocks/>
          </p:cNvSpPr>
          <p:nvPr/>
        </p:nvSpPr>
        <p:spPr>
          <a:xfrm>
            <a:off x="838200" y="1325563"/>
            <a:ext cx="10515600" cy="4351338"/>
          </a:xfrm>
          <a:prstGeom prst="rect">
            <a:avLst/>
          </a:prstGeom>
          <a:noFill/>
          <a:ln>
            <a:noFill/>
          </a:ln>
        </p:spPr>
        <p:txBody>
          <a:bodyPr spcFirstLastPara="1" vert="horz" wrap="square" lIns="91425" tIns="45700" rIns="91425" bIns="45700" rtlCol="0" anchor="t" anchorCtr="0">
            <a:normAutofit/>
          </a:bodyPr>
          <a:lstStyle>
            <a:lvl1pPr marL="457200" lvl="0" indent="-406400" algn="l" defTabSz="914400" rtl="0" eaLnBrk="1" latinLnBrk="0" hangingPunct="1">
              <a:lnSpc>
                <a:spcPct val="90000"/>
              </a:lnSpc>
              <a:spcBef>
                <a:spcPts val="1000"/>
              </a:spcBef>
              <a:spcAft>
                <a:spcPts val="0"/>
              </a:spcAft>
              <a:buClr>
                <a:srgbClr val="171616"/>
              </a:buClr>
              <a:buSzPts val="2800"/>
              <a:buFont typeface="Arial" panose="020B0604020202020204" pitchFamily="34" charset="0"/>
              <a:buChar char="•"/>
              <a:defRPr sz="2800" kern="1200">
                <a:solidFill>
                  <a:srgbClr val="171616"/>
                </a:solidFill>
                <a:latin typeface="+mn-lt"/>
                <a:ea typeface="+mn-ea"/>
                <a:cs typeface="+mn-cs"/>
              </a:defRPr>
            </a:lvl1pPr>
            <a:lvl2pPr marL="914400" lvl="1" indent="-381000" algn="l" defTabSz="914400" rtl="0" eaLnBrk="1" latinLnBrk="0" hangingPunct="1">
              <a:lnSpc>
                <a:spcPct val="90000"/>
              </a:lnSpc>
              <a:spcBef>
                <a:spcPts val="500"/>
              </a:spcBef>
              <a:spcAft>
                <a:spcPts val="0"/>
              </a:spcAft>
              <a:buClr>
                <a:srgbClr val="171616"/>
              </a:buClr>
              <a:buSzPts val="2400"/>
              <a:buFont typeface="Arial" panose="020B0604020202020204" pitchFamily="34" charset="0"/>
              <a:buChar char="•"/>
              <a:defRPr sz="2400" kern="1200">
                <a:solidFill>
                  <a:srgbClr val="171616"/>
                </a:solidFill>
                <a:latin typeface="+mn-lt"/>
                <a:ea typeface="+mn-ea"/>
                <a:cs typeface="+mn-cs"/>
              </a:defRPr>
            </a:lvl2pPr>
            <a:lvl3pPr marL="1371600" lvl="2" indent="-355600" algn="l" defTabSz="914400" rtl="0" eaLnBrk="1" latinLnBrk="0" hangingPunct="1">
              <a:lnSpc>
                <a:spcPct val="90000"/>
              </a:lnSpc>
              <a:spcBef>
                <a:spcPts val="500"/>
              </a:spcBef>
              <a:spcAft>
                <a:spcPts val="0"/>
              </a:spcAft>
              <a:buClr>
                <a:srgbClr val="171616"/>
              </a:buClr>
              <a:buSzPts val="2000"/>
              <a:buFont typeface="Arial" panose="020B0604020202020204" pitchFamily="34" charset="0"/>
              <a:buChar char="•"/>
              <a:defRPr sz="2000" kern="1200">
                <a:solidFill>
                  <a:srgbClr val="171616"/>
                </a:solidFill>
                <a:latin typeface="+mn-lt"/>
                <a:ea typeface="+mn-ea"/>
                <a:cs typeface="+mn-cs"/>
              </a:defRPr>
            </a:lvl3pPr>
            <a:lvl4pPr marL="1828800" lvl="3" indent="-342900" algn="l" defTabSz="914400" rtl="0" eaLnBrk="1" latinLnBrk="0" hangingPunct="1">
              <a:lnSpc>
                <a:spcPct val="90000"/>
              </a:lnSpc>
              <a:spcBef>
                <a:spcPts val="500"/>
              </a:spcBef>
              <a:spcAft>
                <a:spcPts val="0"/>
              </a:spcAft>
              <a:buClr>
                <a:srgbClr val="171616"/>
              </a:buClr>
              <a:buSzPts val="1800"/>
              <a:buFont typeface="Arial" panose="020B0604020202020204" pitchFamily="34" charset="0"/>
              <a:buChar char="•"/>
              <a:defRPr sz="1800" kern="1200">
                <a:solidFill>
                  <a:srgbClr val="171616"/>
                </a:solidFill>
                <a:latin typeface="+mn-lt"/>
                <a:ea typeface="+mn-ea"/>
                <a:cs typeface="+mn-cs"/>
              </a:defRPr>
            </a:lvl4pPr>
            <a:lvl5pPr marL="2286000" lvl="4" indent="-342900" algn="l" defTabSz="914400" rtl="0" eaLnBrk="1" latinLnBrk="0" hangingPunct="1">
              <a:lnSpc>
                <a:spcPct val="90000"/>
              </a:lnSpc>
              <a:spcBef>
                <a:spcPts val="500"/>
              </a:spcBef>
              <a:spcAft>
                <a:spcPts val="0"/>
              </a:spcAft>
              <a:buClr>
                <a:srgbClr val="171616"/>
              </a:buClr>
              <a:buSzPts val="1800"/>
              <a:buFont typeface="Arial" panose="020B0604020202020204" pitchFamily="34" charset="0"/>
              <a:buChar char="•"/>
              <a:defRPr sz="1800" kern="1200">
                <a:solidFill>
                  <a:srgbClr val="171616"/>
                </a:solidFill>
                <a:latin typeface="+mn-lt"/>
                <a:ea typeface="+mn-ea"/>
                <a:cs typeface="+mn-cs"/>
              </a:defRPr>
            </a:lvl5pPr>
            <a:lvl6pPr marL="2743200" lvl="5" indent="-342900" algn="l" defTabSz="914400" rtl="0" eaLnBrk="1" latinLnBrk="0" hangingPunct="1">
              <a:lnSpc>
                <a:spcPct val="90000"/>
              </a:lnSpc>
              <a:spcBef>
                <a:spcPts val="500"/>
              </a:spcBef>
              <a:spcAft>
                <a:spcPts val="0"/>
              </a:spcAft>
              <a:buClr>
                <a:schemeClr val="dk1"/>
              </a:buClr>
              <a:buSzPts val="1800"/>
              <a:buFont typeface="Arial" panose="020B0604020202020204" pitchFamily="34" charset="0"/>
              <a:buChar char="•"/>
              <a:defRPr sz="1800" kern="1200">
                <a:solidFill>
                  <a:schemeClr val="tx1"/>
                </a:solidFill>
                <a:latin typeface="+mn-lt"/>
                <a:ea typeface="+mn-ea"/>
                <a:cs typeface="+mn-cs"/>
              </a:defRPr>
            </a:lvl6pPr>
            <a:lvl7pPr marL="3200400" lvl="6" indent="-342900" algn="l" defTabSz="914400" rtl="0" eaLnBrk="1" latinLnBrk="0" hangingPunct="1">
              <a:lnSpc>
                <a:spcPct val="90000"/>
              </a:lnSpc>
              <a:spcBef>
                <a:spcPts val="500"/>
              </a:spcBef>
              <a:spcAft>
                <a:spcPts val="0"/>
              </a:spcAft>
              <a:buClr>
                <a:schemeClr val="dk1"/>
              </a:buClr>
              <a:buSzPts val="1800"/>
              <a:buFont typeface="Arial" panose="020B0604020202020204" pitchFamily="34" charset="0"/>
              <a:buChar char="•"/>
              <a:defRPr sz="1800" kern="1200">
                <a:solidFill>
                  <a:schemeClr val="tx1"/>
                </a:solidFill>
                <a:latin typeface="+mn-lt"/>
                <a:ea typeface="+mn-ea"/>
                <a:cs typeface="+mn-cs"/>
              </a:defRPr>
            </a:lvl7pPr>
            <a:lvl8pPr marL="3657600" lvl="7" indent="-342900" algn="l" defTabSz="914400" rtl="0" eaLnBrk="1" latinLnBrk="0" hangingPunct="1">
              <a:lnSpc>
                <a:spcPct val="90000"/>
              </a:lnSpc>
              <a:spcBef>
                <a:spcPts val="500"/>
              </a:spcBef>
              <a:spcAft>
                <a:spcPts val="0"/>
              </a:spcAft>
              <a:buClr>
                <a:schemeClr val="dk1"/>
              </a:buClr>
              <a:buSzPts val="1800"/>
              <a:buFont typeface="Arial" panose="020B0604020202020204" pitchFamily="34" charset="0"/>
              <a:buChar char="•"/>
              <a:defRPr sz="1800" kern="1200">
                <a:solidFill>
                  <a:schemeClr val="tx1"/>
                </a:solidFill>
                <a:latin typeface="+mn-lt"/>
                <a:ea typeface="+mn-ea"/>
                <a:cs typeface="+mn-cs"/>
              </a:defRPr>
            </a:lvl8pPr>
            <a:lvl9pPr marL="4114800" lvl="8" indent="-342900" algn="l" defTabSz="914400" rtl="0" eaLnBrk="1" latinLnBrk="0" hangingPunct="1">
              <a:lnSpc>
                <a:spcPct val="90000"/>
              </a:lnSpc>
              <a:spcBef>
                <a:spcPts val="500"/>
              </a:spcBef>
              <a:spcAft>
                <a:spcPts val="0"/>
              </a:spcAft>
              <a:buClr>
                <a:schemeClr val="dk1"/>
              </a:buClr>
              <a:buSzPts val="1800"/>
              <a:buFont typeface="Arial" panose="020B0604020202020204" pitchFamily="34" charset="0"/>
              <a:buChar char="•"/>
              <a:defRPr sz="1800" kern="1200">
                <a:solidFill>
                  <a:schemeClr val="tx1"/>
                </a:solidFill>
                <a:latin typeface="+mn-lt"/>
                <a:ea typeface="+mn-ea"/>
                <a:cs typeface="+mn-cs"/>
              </a:defRPr>
            </a:lvl9pPr>
          </a:lstStyle>
          <a:p>
            <a:pPr marL="342900" indent="-342900"/>
            <a:r>
              <a:rPr lang="es-US" sz="2000" dirty="0">
                <a:solidFill>
                  <a:srgbClr val="002060"/>
                </a:solidFill>
                <a:latin typeface="Calibri" panose="020F0502020204030204" pitchFamily="34" charset="0"/>
                <a:cs typeface="Calibri" panose="020F0502020204030204" pitchFamily="34" charset="0"/>
              </a:rPr>
              <a:t>Grupo ABO </a:t>
            </a:r>
            <a:r>
              <a:rPr lang="es-US" sz="2000" dirty="0" err="1">
                <a:solidFill>
                  <a:srgbClr val="002060"/>
                </a:solidFill>
                <a:latin typeface="Calibri" panose="020F0502020204030204" pitchFamily="34" charset="0"/>
                <a:cs typeface="Calibri" panose="020F0502020204030204" pitchFamily="34" charset="0"/>
              </a:rPr>
              <a:t>RhD</a:t>
            </a:r>
            <a:r>
              <a:rPr lang="es-US" sz="2000" dirty="0">
                <a:solidFill>
                  <a:srgbClr val="002060"/>
                </a:solidFill>
                <a:latin typeface="Calibri" panose="020F0502020204030204" pitchFamily="34" charset="0"/>
                <a:cs typeface="Calibri" panose="020F0502020204030204" pitchFamily="34" charset="0"/>
              </a:rPr>
              <a:t>:</a:t>
            </a:r>
          </a:p>
          <a:p>
            <a:pPr marL="342900" indent="-342900"/>
            <a:r>
              <a:rPr lang="es-US" sz="2000" dirty="0">
                <a:solidFill>
                  <a:srgbClr val="002060"/>
                </a:solidFill>
                <a:latin typeface="Calibri" panose="020F0502020204030204" pitchFamily="34" charset="0"/>
                <a:cs typeface="Calibri" panose="020F0502020204030204" pitchFamily="34" charset="0"/>
              </a:rPr>
              <a:t>Fenotipo serológico: </a:t>
            </a:r>
            <a:r>
              <a:rPr lang="es-US" sz="2000" dirty="0">
                <a:solidFill>
                  <a:schemeClr val="bg2">
                    <a:lumMod val="50000"/>
                  </a:schemeClr>
                </a:solidFill>
                <a:latin typeface="Calibri" panose="020F0502020204030204" pitchFamily="34" charset="0"/>
                <a:cs typeface="Calibri" panose="020F0502020204030204" pitchFamily="34" charset="0"/>
              </a:rPr>
              <a:t>(estudio otros si tienen el antecedente)</a:t>
            </a:r>
          </a:p>
          <a:p>
            <a:pPr marL="342900" indent="-342900"/>
            <a:r>
              <a:rPr lang="es-US" sz="2000" dirty="0">
                <a:solidFill>
                  <a:srgbClr val="002060"/>
                </a:solidFill>
                <a:latin typeface="Calibri" panose="020F0502020204030204" pitchFamily="34" charset="0"/>
                <a:cs typeface="Calibri" panose="020F0502020204030204" pitchFamily="34" charset="0"/>
              </a:rPr>
              <a:t>Test de Coombs Directo: </a:t>
            </a:r>
          </a:p>
          <a:p>
            <a:pPr marL="342900" indent="-342900"/>
            <a:r>
              <a:rPr lang="es-US" sz="2000" dirty="0">
                <a:solidFill>
                  <a:srgbClr val="002060"/>
                </a:solidFill>
                <a:latin typeface="Calibri" panose="020F0502020204030204" pitchFamily="34" charset="0"/>
                <a:cs typeface="Calibri" panose="020F0502020204030204" pitchFamily="34" charset="0"/>
              </a:rPr>
              <a:t>Detección de anticuerpos:</a:t>
            </a:r>
          </a:p>
          <a:p>
            <a:pPr marL="342900" indent="-342900"/>
            <a:r>
              <a:rPr lang="es-US" sz="2000" dirty="0">
                <a:solidFill>
                  <a:srgbClr val="002060"/>
                </a:solidFill>
                <a:latin typeface="Calibri" panose="020F0502020204030204" pitchFamily="34" charset="0"/>
                <a:cs typeface="Calibri" panose="020F0502020204030204" pitchFamily="34" charset="0"/>
              </a:rPr>
              <a:t>Estudio de </a:t>
            </a:r>
            <a:r>
              <a:rPr lang="es-US" sz="2000" dirty="0" err="1">
                <a:solidFill>
                  <a:srgbClr val="002060"/>
                </a:solidFill>
                <a:latin typeface="Calibri" panose="020F0502020204030204" pitchFamily="34" charset="0"/>
                <a:cs typeface="Calibri" panose="020F0502020204030204" pitchFamily="34" charset="0"/>
              </a:rPr>
              <a:t>Crioaglutininas</a:t>
            </a:r>
            <a:endParaRPr lang="es-US" sz="2000" dirty="0">
              <a:solidFill>
                <a:srgbClr val="002060"/>
              </a:solidFill>
              <a:latin typeface="Calibri" panose="020F0502020204030204" pitchFamily="34" charset="0"/>
              <a:cs typeface="Calibri" panose="020F0502020204030204" pitchFamily="34" charset="0"/>
            </a:endParaRPr>
          </a:p>
          <a:p>
            <a:pPr marL="342900" indent="-342900"/>
            <a:r>
              <a:rPr lang="es-US" sz="2000" dirty="0">
                <a:solidFill>
                  <a:srgbClr val="002060"/>
                </a:solidFill>
                <a:latin typeface="Calibri" panose="020F0502020204030204" pitchFamily="34" charset="0"/>
                <a:cs typeface="Calibri" panose="020F0502020204030204" pitchFamily="34" charset="0"/>
              </a:rPr>
              <a:t>Identificación de anticuerpo (s): </a:t>
            </a:r>
          </a:p>
          <a:p>
            <a:pPr marL="342900" indent="-342900"/>
            <a:r>
              <a:rPr lang="es-US" sz="2000" dirty="0">
                <a:solidFill>
                  <a:srgbClr val="002060"/>
                </a:solidFill>
                <a:latin typeface="Calibri" panose="020F0502020204030204" pitchFamily="34" charset="0"/>
                <a:cs typeface="Calibri" panose="020F0502020204030204" pitchFamily="34" charset="0"/>
              </a:rPr>
              <a:t>Panel regular:</a:t>
            </a:r>
          </a:p>
          <a:p>
            <a:pPr marL="342900" indent="-342900"/>
            <a:r>
              <a:rPr lang="es-US" sz="2000" dirty="0">
                <a:solidFill>
                  <a:srgbClr val="002060"/>
                </a:solidFill>
                <a:latin typeface="Calibri" panose="020F0502020204030204" pitchFamily="34" charset="0"/>
                <a:cs typeface="Calibri" panose="020F0502020204030204" pitchFamily="34" charset="0"/>
              </a:rPr>
              <a:t>Panel tratado con enzima:</a:t>
            </a:r>
          </a:p>
          <a:p>
            <a:pPr marL="342900" indent="-342900"/>
            <a:r>
              <a:rPr lang="es-US" sz="2000" dirty="0">
                <a:solidFill>
                  <a:srgbClr val="002060"/>
                </a:solidFill>
                <a:latin typeface="Calibri" panose="020F0502020204030204" pitchFamily="34" charset="0"/>
                <a:cs typeface="Calibri" panose="020F0502020204030204" pitchFamily="34" charset="0"/>
              </a:rPr>
              <a:t>Otros estudios: Elución, adsorción, uso de reactivos </a:t>
            </a:r>
            <a:r>
              <a:rPr lang="es-US" sz="2000" dirty="0" err="1">
                <a:solidFill>
                  <a:srgbClr val="002060"/>
                </a:solidFill>
                <a:latin typeface="Calibri" panose="020F0502020204030204" pitchFamily="34" charset="0"/>
                <a:cs typeface="Calibri" panose="020F0502020204030204" pitchFamily="34" charset="0"/>
              </a:rPr>
              <a:t>sulfhidrilos</a:t>
            </a:r>
            <a:r>
              <a:rPr lang="es-US" sz="2000" dirty="0">
                <a:solidFill>
                  <a:srgbClr val="002060"/>
                </a:solidFill>
                <a:latin typeface="Calibri" panose="020F0502020204030204" pitchFamily="34" charset="0"/>
                <a:cs typeface="Calibri" panose="020F0502020204030204" pitchFamily="34" charset="0"/>
              </a:rPr>
              <a:t>, pruebas moleculares, entre otros.</a:t>
            </a:r>
          </a:p>
        </p:txBody>
      </p:sp>
      <p:cxnSp>
        <p:nvCxnSpPr>
          <p:cNvPr id="2" name="Conector recto 1">
            <a:extLst>
              <a:ext uri="{FF2B5EF4-FFF2-40B4-BE49-F238E27FC236}">
                <a16:creationId xmlns:a16="http://schemas.microsoft.com/office/drawing/2014/main" id="{60F58075-AA12-1BD0-FEF2-26EB8CE78581}"/>
              </a:ext>
            </a:extLst>
          </p:cNvPr>
          <p:cNvCxnSpPr/>
          <p:nvPr/>
        </p:nvCxnSpPr>
        <p:spPr>
          <a:xfrm>
            <a:off x="1046356" y="1014762"/>
            <a:ext cx="9746166"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231406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a:extLst>
              <a:ext uri="{FF2B5EF4-FFF2-40B4-BE49-F238E27FC236}">
                <a16:creationId xmlns:a16="http://schemas.microsoft.com/office/drawing/2014/main" id="{2949230B-5D55-1D1F-700A-E68386519B0D}"/>
              </a:ext>
            </a:extLst>
          </p:cNvPr>
          <p:cNvSpPr>
            <a:spLocks noGrp="1"/>
          </p:cNvSpPr>
          <p:nvPr>
            <p:ph type="title"/>
          </p:nvPr>
        </p:nvSpPr>
        <p:spPr>
          <a:xfrm>
            <a:off x="1046356" y="0"/>
            <a:ext cx="10515600" cy="1325563"/>
          </a:xfrm>
        </p:spPr>
        <p:txBody>
          <a:bodyPr>
            <a:normAutofit/>
          </a:bodyPr>
          <a:lstStyle/>
          <a:p>
            <a:pPr marL="0" indent="0" algn="ctr">
              <a:buNone/>
            </a:pPr>
            <a:r>
              <a:rPr lang="es-US" dirty="0">
                <a:latin typeface="Calibri" panose="020F0502020204030204" pitchFamily="34" charset="0"/>
                <a:cs typeface="Calibri" panose="020F0502020204030204" pitchFamily="34" charset="0"/>
              </a:rPr>
              <a:t>Estudios de Biología Molecular </a:t>
            </a:r>
            <a:endParaRPr lang="es-US" sz="4000" dirty="0">
              <a:latin typeface="Calibri" panose="020F0502020204030204" pitchFamily="34" charset="0"/>
              <a:cs typeface="Calibri" panose="020F0502020204030204" pitchFamily="34" charset="0"/>
            </a:endParaRPr>
          </a:p>
        </p:txBody>
      </p:sp>
      <p:sp>
        <p:nvSpPr>
          <p:cNvPr id="6" name="Marcador de contenido 2">
            <a:extLst>
              <a:ext uri="{FF2B5EF4-FFF2-40B4-BE49-F238E27FC236}">
                <a16:creationId xmlns:a16="http://schemas.microsoft.com/office/drawing/2014/main" id="{DBBCDFC2-7339-E706-ED69-B1EF7194538E}"/>
              </a:ext>
            </a:extLst>
          </p:cNvPr>
          <p:cNvSpPr txBox="1">
            <a:spLocks/>
          </p:cNvSpPr>
          <p:nvPr/>
        </p:nvSpPr>
        <p:spPr>
          <a:xfrm>
            <a:off x="838200" y="1325563"/>
            <a:ext cx="10515600" cy="4351338"/>
          </a:xfrm>
          <a:prstGeom prst="rect">
            <a:avLst/>
          </a:prstGeom>
          <a:noFill/>
          <a:ln>
            <a:noFill/>
          </a:ln>
        </p:spPr>
        <p:txBody>
          <a:bodyPr spcFirstLastPara="1" vert="horz" wrap="square" lIns="91425" tIns="45700" rIns="91425" bIns="45700" rtlCol="0" anchor="t" anchorCtr="0">
            <a:normAutofit/>
          </a:bodyPr>
          <a:lstStyle>
            <a:lvl1pPr marL="457200" lvl="0" indent="-406400" algn="l" defTabSz="914400" rtl="0" eaLnBrk="1" latinLnBrk="0" hangingPunct="1">
              <a:lnSpc>
                <a:spcPct val="90000"/>
              </a:lnSpc>
              <a:spcBef>
                <a:spcPts val="1000"/>
              </a:spcBef>
              <a:spcAft>
                <a:spcPts val="0"/>
              </a:spcAft>
              <a:buClr>
                <a:srgbClr val="171616"/>
              </a:buClr>
              <a:buSzPts val="2800"/>
              <a:buFont typeface="Arial" panose="020B0604020202020204" pitchFamily="34" charset="0"/>
              <a:buChar char="•"/>
              <a:defRPr sz="2800" kern="1200">
                <a:solidFill>
                  <a:srgbClr val="171616"/>
                </a:solidFill>
                <a:latin typeface="+mn-lt"/>
                <a:ea typeface="+mn-ea"/>
                <a:cs typeface="+mn-cs"/>
              </a:defRPr>
            </a:lvl1pPr>
            <a:lvl2pPr marL="914400" lvl="1" indent="-381000" algn="l" defTabSz="914400" rtl="0" eaLnBrk="1" latinLnBrk="0" hangingPunct="1">
              <a:lnSpc>
                <a:spcPct val="90000"/>
              </a:lnSpc>
              <a:spcBef>
                <a:spcPts val="500"/>
              </a:spcBef>
              <a:spcAft>
                <a:spcPts val="0"/>
              </a:spcAft>
              <a:buClr>
                <a:srgbClr val="171616"/>
              </a:buClr>
              <a:buSzPts val="2400"/>
              <a:buFont typeface="Arial" panose="020B0604020202020204" pitchFamily="34" charset="0"/>
              <a:buChar char="•"/>
              <a:defRPr sz="2400" kern="1200">
                <a:solidFill>
                  <a:srgbClr val="171616"/>
                </a:solidFill>
                <a:latin typeface="+mn-lt"/>
                <a:ea typeface="+mn-ea"/>
                <a:cs typeface="+mn-cs"/>
              </a:defRPr>
            </a:lvl2pPr>
            <a:lvl3pPr marL="1371600" lvl="2" indent="-355600" algn="l" defTabSz="914400" rtl="0" eaLnBrk="1" latinLnBrk="0" hangingPunct="1">
              <a:lnSpc>
                <a:spcPct val="90000"/>
              </a:lnSpc>
              <a:spcBef>
                <a:spcPts val="500"/>
              </a:spcBef>
              <a:spcAft>
                <a:spcPts val="0"/>
              </a:spcAft>
              <a:buClr>
                <a:srgbClr val="171616"/>
              </a:buClr>
              <a:buSzPts val="2000"/>
              <a:buFont typeface="Arial" panose="020B0604020202020204" pitchFamily="34" charset="0"/>
              <a:buChar char="•"/>
              <a:defRPr sz="2000" kern="1200">
                <a:solidFill>
                  <a:srgbClr val="171616"/>
                </a:solidFill>
                <a:latin typeface="+mn-lt"/>
                <a:ea typeface="+mn-ea"/>
                <a:cs typeface="+mn-cs"/>
              </a:defRPr>
            </a:lvl3pPr>
            <a:lvl4pPr marL="1828800" lvl="3" indent="-342900" algn="l" defTabSz="914400" rtl="0" eaLnBrk="1" latinLnBrk="0" hangingPunct="1">
              <a:lnSpc>
                <a:spcPct val="90000"/>
              </a:lnSpc>
              <a:spcBef>
                <a:spcPts val="500"/>
              </a:spcBef>
              <a:spcAft>
                <a:spcPts val="0"/>
              </a:spcAft>
              <a:buClr>
                <a:srgbClr val="171616"/>
              </a:buClr>
              <a:buSzPts val="1800"/>
              <a:buFont typeface="Arial" panose="020B0604020202020204" pitchFamily="34" charset="0"/>
              <a:buChar char="•"/>
              <a:defRPr sz="1800" kern="1200">
                <a:solidFill>
                  <a:srgbClr val="171616"/>
                </a:solidFill>
                <a:latin typeface="+mn-lt"/>
                <a:ea typeface="+mn-ea"/>
                <a:cs typeface="+mn-cs"/>
              </a:defRPr>
            </a:lvl4pPr>
            <a:lvl5pPr marL="2286000" lvl="4" indent="-342900" algn="l" defTabSz="914400" rtl="0" eaLnBrk="1" latinLnBrk="0" hangingPunct="1">
              <a:lnSpc>
                <a:spcPct val="90000"/>
              </a:lnSpc>
              <a:spcBef>
                <a:spcPts val="500"/>
              </a:spcBef>
              <a:spcAft>
                <a:spcPts val="0"/>
              </a:spcAft>
              <a:buClr>
                <a:srgbClr val="171616"/>
              </a:buClr>
              <a:buSzPts val="1800"/>
              <a:buFont typeface="Arial" panose="020B0604020202020204" pitchFamily="34" charset="0"/>
              <a:buChar char="•"/>
              <a:defRPr sz="1800" kern="1200">
                <a:solidFill>
                  <a:srgbClr val="171616"/>
                </a:solidFill>
                <a:latin typeface="+mn-lt"/>
                <a:ea typeface="+mn-ea"/>
                <a:cs typeface="+mn-cs"/>
              </a:defRPr>
            </a:lvl5pPr>
            <a:lvl6pPr marL="2743200" lvl="5" indent="-342900" algn="l" defTabSz="914400" rtl="0" eaLnBrk="1" latinLnBrk="0" hangingPunct="1">
              <a:lnSpc>
                <a:spcPct val="90000"/>
              </a:lnSpc>
              <a:spcBef>
                <a:spcPts val="500"/>
              </a:spcBef>
              <a:spcAft>
                <a:spcPts val="0"/>
              </a:spcAft>
              <a:buClr>
                <a:schemeClr val="dk1"/>
              </a:buClr>
              <a:buSzPts val="1800"/>
              <a:buFont typeface="Arial" panose="020B0604020202020204" pitchFamily="34" charset="0"/>
              <a:buChar char="•"/>
              <a:defRPr sz="1800" kern="1200">
                <a:solidFill>
                  <a:schemeClr val="tx1"/>
                </a:solidFill>
                <a:latin typeface="+mn-lt"/>
                <a:ea typeface="+mn-ea"/>
                <a:cs typeface="+mn-cs"/>
              </a:defRPr>
            </a:lvl6pPr>
            <a:lvl7pPr marL="3200400" lvl="6" indent="-342900" algn="l" defTabSz="914400" rtl="0" eaLnBrk="1" latinLnBrk="0" hangingPunct="1">
              <a:lnSpc>
                <a:spcPct val="90000"/>
              </a:lnSpc>
              <a:spcBef>
                <a:spcPts val="500"/>
              </a:spcBef>
              <a:spcAft>
                <a:spcPts val="0"/>
              </a:spcAft>
              <a:buClr>
                <a:schemeClr val="dk1"/>
              </a:buClr>
              <a:buSzPts val="1800"/>
              <a:buFont typeface="Arial" panose="020B0604020202020204" pitchFamily="34" charset="0"/>
              <a:buChar char="•"/>
              <a:defRPr sz="1800" kern="1200">
                <a:solidFill>
                  <a:schemeClr val="tx1"/>
                </a:solidFill>
                <a:latin typeface="+mn-lt"/>
                <a:ea typeface="+mn-ea"/>
                <a:cs typeface="+mn-cs"/>
              </a:defRPr>
            </a:lvl7pPr>
            <a:lvl8pPr marL="3657600" lvl="7" indent="-342900" algn="l" defTabSz="914400" rtl="0" eaLnBrk="1" latinLnBrk="0" hangingPunct="1">
              <a:lnSpc>
                <a:spcPct val="90000"/>
              </a:lnSpc>
              <a:spcBef>
                <a:spcPts val="500"/>
              </a:spcBef>
              <a:spcAft>
                <a:spcPts val="0"/>
              </a:spcAft>
              <a:buClr>
                <a:schemeClr val="dk1"/>
              </a:buClr>
              <a:buSzPts val="1800"/>
              <a:buFont typeface="Arial" panose="020B0604020202020204" pitchFamily="34" charset="0"/>
              <a:buChar char="•"/>
              <a:defRPr sz="1800" kern="1200">
                <a:solidFill>
                  <a:schemeClr val="tx1"/>
                </a:solidFill>
                <a:latin typeface="+mn-lt"/>
                <a:ea typeface="+mn-ea"/>
                <a:cs typeface="+mn-cs"/>
              </a:defRPr>
            </a:lvl8pPr>
            <a:lvl9pPr marL="4114800" lvl="8" indent="-342900" algn="l" defTabSz="914400" rtl="0" eaLnBrk="1" latinLnBrk="0" hangingPunct="1">
              <a:lnSpc>
                <a:spcPct val="90000"/>
              </a:lnSpc>
              <a:spcBef>
                <a:spcPts val="500"/>
              </a:spcBef>
              <a:spcAft>
                <a:spcPts val="0"/>
              </a:spcAft>
              <a:buClr>
                <a:schemeClr val="dk1"/>
              </a:buClr>
              <a:buSzPts val="1800"/>
              <a:buFont typeface="Arial" panose="020B0604020202020204" pitchFamily="34" charset="0"/>
              <a:buChar char="•"/>
              <a:defRPr sz="1800" kern="1200">
                <a:solidFill>
                  <a:schemeClr val="tx1"/>
                </a:solidFill>
                <a:latin typeface="+mn-lt"/>
                <a:ea typeface="+mn-ea"/>
                <a:cs typeface="+mn-cs"/>
              </a:defRPr>
            </a:lvl9pPr>
          </a:lstStyle>
          <a:p>
            <a:pPr marL="342900" indent="-342900"/>
            <a:r>
              <a:rPr lang="es-US" sz="2000" dirty="0">
                <a:solidFill>
                  <a:srgbClr val="002060"/>
                </a:solidFill>
                <a:latin typeface="Calibri" panose="020F0502020204030204" pitchFamily="34" charset="0"/>
                <a:cs typeface="Calibri" panose="020F0502020204030204" pitchFamily="34" charset="0"/>
              </a:rPr>
              <a:t>Método:</a:t>
            </a:r>
          </a:p>
          <a:p>
            <a:pPr marL="342900" indent="-342900"/>
            <a:r>
              <a:rPr lang="es-US" sz="2000" dirty="0">
                <a:solidFill>
                  <a:srgbClr val="002060"/>
                </a:solidFill>
                <a:latin typeface="Calibri" panose="020F0502020204030204" pitchFamily="34" charset="0"/>
                <a:cs typeface="Calibri" panose="020F0502020204030204" pitchFamily="34" charset="0"/>
              </a:rPr>
              <a:t>Genotipo: </a:t>
            </a:r>
            <a:r>
              <a:rPr lang="es-US" sz="2000" dirty="0">
                <a:solidFill>
                  <a:schemeClr val="bg1">
                    <a:lumMod val="50000"/>
                  </a:schemeClr>
                </a:solidFill>
                <a:latin typeface="Calibri" panose="020F0502020204030204" pitchFamily="34" charset="0"/>
                <a:cs typeface="Calibri" panose="020F0502020204030204" pitchFamily="34" charset="0"/>
              </a:rPr>
              <a:t>(ej. </a:t>
            </a:r>
            <a:r>
              <a:rPr lang="es-US" sz="2000" i="1" dirty="0">
                <a:solidFill>
                  <a:schemeClr val="bg1">
                    <a:lumMod val="50000"/>
                  </a:schemeClr>
                </a:solidFill>
                <a:latin typeface="Calibri" panose="020F0502020204030204" pitchFamily="34" charset="0"/>
                <a:cs typeface="Calibri" panose="020F0502020204030204" pitchFamily="34" charset="0"/>
              </a:rPr>
              <a:t>FY*01/FY*01</a:t>
            </a:r>
            <a:r>
              <a:rPr lang="es-US" sz="2000" dirty="0">
                <a:solidFill>
                  <a:schemeClr val="bg1">
                    <a:lumMod val="50000"/>
                  </a:schemeClr>
                </a:solidFill>
                <a:latin typeface="Calibri" panose="020F0502020204030204" pitchFamily="34" charset="0"/>
                <a:cs typeface="Calibri" panose="020F0502020204030204" pitchFamily="34" charset="0"/>
              </a:rPr>
              <a:t>)</a:t>
            </a:r>
          </a:p>
          <a:p>
            <a:pPr marL="342900" indent="-342900"/>
            <a:r>
              <a:rPr lang="es-US" sz="2000" dirty="0">
                <a:solidFill>
                  <a:srgbClr val="002060"/>
                </a:solidFill>
                <a:latin typeface="Calibri" panose="020F0502020204030204" pitchFamily="34" charset="0"/>
                <a:cs typeface="Calibri" panose="020F0502020204030204" pitchFamily="34" charset="0"/>
              </a:rPr>
              <a:t>Fenotipo deducido del genotipo: </a:t>
            </a:r>
          </a:p>
        </p:txBody>
      </p:sp>
      <p:cxnSp>
        <p:nvCxnSpPr>
          <p:cNvPr id="2" name="Conector recto 1">
            <a:extLst>
              <a:ext uri="{FF2B5EF4-FFF2-40B4-BE49-F238E27FC236}">
                <a16:creationId xmlns:a16="http://schemas.microsoft.com/office/drawing/2014/main" id="{60F58075-AA12-1BD0-FEF2-26EB8CE78581}"/>
              </a:ext>
            </a:extLst>
          </p:cNvPr>
          <p:cNvCxnSpPr/>
          <p:nvPr/>
        </p:nvCxnSpPr>
        <p:spPr>
          <a:xfrm>
            <a:off x="1046356" y="1014762"/>
            <a:ext cx="9746166"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60971225"/>
      </p:ext>
    </p:extLst>
  </p:cSld>
  <p:clrMapOvr>
    <a:masterClrMapping/>
  </p:clrMapOvr>
</p:sld>
</file>

<file path=ppt/theme/theme1.xml><?xml version="1.0" encoding="utf-8"?>
<a:theme xmlns:a="http://schemas.openxmlformats.org/drawingml/2006/main" name="Tema de Office">
  <a:themeElements>
    <a:clrScheme name="Gciamt">
      <a:dk1>
        <a:srgbClr val="172E4F"/>
      </a:dk1>
      <a:lt1>
        <a:sysClr val="window" lastClr="FFFFFF"/>
      </a:lt1>
      <a:dk2>
        <a:srgbClr val="DB3E28"/>
      </a:dk2>
      <a:lt2>
        <a:srgbClr val="E7E6E6"/>
      </a:lt2>
      <a:accent1>
        <a:srgbClr val="023160"/>
      </a:accent1>
      <a:accent2>
        <a:srgbClr val="833C0B"/>
      </a:accent2>
      <a:accent3>
        <a:srgbClr val="C55A11"/>
      </a:accent3>
      <a:accent4>
        <a:srgbClr val="F4B183"/>
      </a:accent4>
      <a:accent5>
        <a:srgbClr val="FFD965"/>
      </a:accent5>
      <a:accent6>
        <a:srgbClr val="034A90"/>
      </a:accent6>
      <a:hlink>
        <a:srgbClr val="8EAADB"/>
      </a:hlink>
      <a:folHlink>
        <a:srgbClr val="B4C6E7"/>
      </a:folHlink>
    </a:clrScheme>
    <a:fontScheme name="Personalizado 3">
      <a:majorFont>
        <a:latin typeface="HelveticaNeueLT Std Med"/>
        <a:ea typeface=""/>
        <a:cs typeface=""/>
      </a:majorFont>
      <a:minorFont>
        <a:latin typeface="HelveticaNeueLT Std C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3083</TotalTime>
  <Words>455</Words>
  <Application>Microsoft Macintosh PowerPoint</Application>
  <PresentationFormat>Panorámica</PresentationFormat>
  <Paragraphs>78</Paragraphs>
  <Slides>12</Slides>
  <Notes>8</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12</vt:i4>
      </vt:variant>
    </vt:vector>
  </HeadingPairs>
  <TitlesOfParts>
    <vt:vector size="19" baseType="lpstr">
      <vt:lpstr>Abadi MT Condensed Light</vt:lpstr>
      <vt:lpstr>Arial</vt:lpstr>
      <vt:lpstr>Calibri</vt:lpstr>
      <vt:lpstr>Helvetica Neue</vt:lpstr>
      <vt:lpstr>HelveticaNeueLT Std Cn</vt:lpstr>
      <vt:lpstr>HelveticaNeueLT Std Med</vt:lpstr>
      <vt:lpstr>Tema de Office</vt:lpstr>
      <vt:lpstr>Presentación de PowerPoint</vt:lpstr>
      <vt:lpstr>Instrucciones para las diapositivas</vt:lpstr>
      <vt:lpstr>Instrucciones para las diapositivas</vt:lpstr>
      <vt:lpstr>Presentación de PowerPoint</vt:lpstr>
      <vt:lpstr>Datos de laboratorio</vt:lpstr>
      <vt:lpstr>Medicamentos</vt:lpstr>
      <vt:lpstr>Historial de Transfusiones</vt:lpstr>
      <vt:lpstr>Antecedentes Inmunohematológicos</vt:lpstr>
      <vt:lpstr>Estudios de Biología Molecular </vt:lpstr>
      <vt:lpstr>Conclusiones</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Ana Maria Chambueta León</dc:creator>
  <cp:lastModifiedBy>Gustavo Contreras</cp:lastModifiedBy>
  <cp:revision>129</cp:revision>
  <dcterms:created xsi:type="dcterms:W3CDTF">2021-09-14T18:02:07Z</dcterms:created>
  <dcterms:modified xsi:type="dcterms:W3CDTF">2024-09-01T17:04:46Z</dcterms:modified>
</cp:coreProperties>
</file>